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83" r:id="rId4"/>
  </p:sldMasterIdLst>
  <p:sldIdLst>
    <p:sldId id="263" r:id="rId5"/>
    <p:sldId id="260" r:id="rId6"/>
    <p:sldId id="261" r:id="rId7"/>
    <p:sldId id="262" r:id="rId8"/>
    <p:sldId id="259" r:id="rId9"/>
    <p:sldId id="257" r:id="rId10"/>
    <p:sldId id="25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08F"/>
    <a:srgbClr val="8DD8F8"/>
    <a:srgbClr val="00AFCB"/>
    <a:srgbClr val="DE6D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F29006-2CAB-473B-962F-6A6B4CEEA02A}" v="5" dt="2023-02-23T16:55:44.4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3" autoAdjust="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96" y="3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3504" y="227321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b="1" i="0" spc="-12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3504" y="3893498"/>
            <a:ext cx="10782300" cy="1113400"/>
          </a:xfrm>
        </p:spPr>
        <p:txBody>
          <a:bodyPr>
            <a:normAutofit/>
          </a:bodyPr>
          <a:lstStyle>
            <a:lvl1pPr marL="0" indent="0" algn="l">
              <a:buNone/>
              <a:defRPr sz="3200" i="0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Name, credentials</a:t>
            </a:r>
          </a:p>
          <a:p>
            <a:r>
              <a:rPr lang="en-US" dirty="0"/>
              <a:t>Organization 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512312"/>
            <a:ext cx="6200079" cy="3456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6200079" y="6512312"/>
            <a:ext cx="5991921" cy="3456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4471988" y="5353050"/>
            <a:ext cx="3144837" cy="9477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1893548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725308"/>
            <a:ext cx="10780776" cy="613283"/>
          </a:xfrm>
        </p:spPr>
        <p:txBody>
          <a:bodyPr anchor="b">
            <a:normAutofit/>
          </a:bodyPr>
          <a:lstStyle>
            <a:lvl1pPr>
              <a:defRPr sz="32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bg1">
              <a:lumMod val="95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582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4207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7224" y="2290460"/>
            <a:ext cx="10753725" cy="376618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991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10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577848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1" baseline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7C0B5E8-0147-0522-4DAC-02917FCA3B2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927975" y="5727700"/>
            <a:ext cx="3005138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426753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561" y="542282"/>
            <a:ext cx="6779941" cy="5825064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667930"/>
            <a:ext cx="3398520" cy="3699416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9472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4" y="2157731"/>
            <a:ext cx="10753725" cy="376618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512313"/>
            <a:ext cx="6200079" cy="3456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6200079" y="6512313"/>
            <a:ext cx="5991921" cy="3456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93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_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32451"/>
            <a:ext cx="10353763" cy="4058751"/>
          </a:xfrm>
          <a:prstGeom prst="rect">
            <a:avLst/>
          </a:prstGeom>
        </p:spPr>
        <p:txBody>
          <a:bodyPr/>
          <a:lstStyle>
            <a:lvl1pPr>
              <a:defRPr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1954106" y="0"/>
            <a:ext cx="237893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TextBox 8"/>
          <p:cNvSpPr txBox="1"/>
          <p:nvPr userDrawn="1"/>
        </p:nvSpPr>
        <p:spPr>
          <a:xfrm>
            <a:off x="913795" y="436606"/>
            <a:ext cx="103537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237893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24880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hoto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439358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96811" y="408467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0420" y="408466"/>
            <a:ext cx="7125629" cy="6108221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96888" y="2643188"/>
            <a:ext cx="3382962" cy="38735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47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5505" y="2202335"/>
            <a:ext cx="5088524" cy="376732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137" y="2202335"/>
            <a:ext cx="5145543" cy="376732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6107771" cy="14496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6107771" y="1"/>
            <a:ext cx="6084229" cy="1449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5991921" y="6701884"/>
            <a:ext cx="6200079" cy="15611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701883"/>
            <a:ext cx="5991921" cy="15611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9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885" y="2167490"/>
            <a:ext cx="5207619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1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886" y="2900649"/>
            <a:ext cx="5207618" cy="317985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22380" y="2180033"/>
            <a:ext cx="5207619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1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22380" y="2924343"/>
            <a:ext cx="5207619" cy="3156164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Pentagon 12"/>
          <p:cNvSpPr/>
          <p:nvPr userDrawn="1"/>
        </p:nvSpPr>
        <p:spPr>
          <a:xfrm rot="10800000">
            <a:off x="11616001" y="-1"/>
            <a:ext cx="575998" cy="6857999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Pentagon 13"/>
          <p:cNvSpPr/>
          <p:nvPr userDrawn="1"/>
        </p:nvSpPr>
        <p:spPr>
          <a:xfrm>
            <a:off x="-22972" y="-1"/>
            <a:ext cx="513626" cy="6857999"/>
          </a:xfrm>
          <a:prstGeom prst="homePlat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335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57224" y="409820"/>
            <a:ext cx="10772775" cy="1072789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0"/>
          </p:nvPr>
        </p:nvSpPr>
        <p:spPr>
          <a:xfrm>
            <a:off x="657225" y="1572322"/>
            <a:ext cx="10772775" cy="47164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Right Triangle 7"/>
          <p:cNvSpPr/>
          <p:nvPr userDrawn="1"/>
        </p:nvSpPr>
        <p:spPr>
          <a:xfrm>
            <a:off x="0" y="6556916"/>
            <a:ext cx="12192000" cy="301083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/>
          <p:cNvSpPr/>
          <p:nvPr userDrawn="1"/>
        </p:nvSpPr>
        <p:spPr>
          <a:xfrm rot="10800000">
            <a:off x="0" y="0"/>
            <a:ext cx="12192000" cy="301083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3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20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6" r:id="rId2"/>
    <p:sldLayoutId id="2147483991" r:id="rId3"/>
    <p:sldLayoutId id="2147483985" r:id="rId4"/>
    <p:sldLayoutId id="2147483995" r:id="rId5"/>
    <p:sldLayoutId id="2147483996" r:id="rId6"/>
    <p:sldLayoutId id="2147483987" r:id="rId7"/>
    <p:sldLayoutId id="2147483988" r:id="rId8"/>
    <p:sldLayoutId id="2147483989" r:id="rId9"/>
    <p:sldLayoutId id="2147483992" r:id="rId10"/>
    <p:sldLayoutId id="2147483993" r:id="rId11"/>
    <p:sldLayoutId id="2147483994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3F94A-BCA3-726A-523D-231AA0A1E7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0113C0-48EE-3054-43A7-04B953ED47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CD760F8-6B08-BA29-E776-F452F98057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586526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913848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146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9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243055"/>
            <a:ext cx="10772775" cy="1658198"/>
          </a:xfrm>
        </p:spPr>
        <p:txBody>
          <a:bodyPr/>
          <a:lstStyle/>
          <a:p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898350" y="0"/>
            <a:ext cx="293649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14339" y="0"/>
            <a:ext cx="293649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98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16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982540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8ECBBE46D5344CA280ED648555FC32" ma:contentTypeVersion="16" ma:contentTypeDescription="Create a new document." ma:contentTypeScope="" ma:versionID="44148c78198fd675865615cca59ac108">
  <xsd:schema xmlns:xsd="http://www.w3.org/2001/XMLSchema" xmlns:xs="http://www.w3.org/2001/XMLSchema" xmlns:p="http://schemas.microsoft.com/office/2006/metadata/properties" xmlns:ns1="http://schemas.microsoft.com/sharepoint/v3" xmlns:ns3="0b1d5d30-e7e6-4040-941f-fae2e7ded6c3" xmlns:ns4="6ddd92d9-49d3-4fda-a06b-ab8d97146b3f" targetNamespace="http://schemas.microsoft.com/office/2006/metadata/properties" ma:root="true" ma:fieldsID="4bd31d563715eb882f22eadf1b0ef43e" ns1:_="" ns3:_="" ns4:_="">
    <xsd:import namespace="http://schemas.microsoft.com/sharepoint/v3"/>
    <xsd:import namespace="0b1d5d30-e7e6-4040-941f-fae2e7ded6c3"/>
    <xsd:import namespace="6ddd92d9-49d3-4fda-a06b-ab8d97146b3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1d5d30-e7e6-4040-941f-fae2e7ded6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dd92d9-49d3-4fda-a06b-ab8d97146b3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AFBF6C7-31AC-4E77-867A-BC98D5D14C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1d5d30-e7e6-4040-941f-fae2e7ded6c3"/>
    <ds:schemaRef ds:uri="6ddd92d9-49d3-4fda-a06b-ab8d97146b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9C27BC-492A-472D-AA27-8888524811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BEAFDB-5157-4D9E-BAFC-77843928759B}">
  <ds:schemaRefs>
    <ds:schemaRef ds:uri="http://schemas.microsoft.com/office/2006/documentManagement/types"/>
    <ds:schemaRef ds:uri="http://schemas.microsoft.com/sharepoint/v3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6ddd92d9-49d3-4fda-a06b-ab8d97146b3f"/>
    <ds:schemaRef ds:uri="http://purl.org/dc/terms/"/>
    <ds:schemaRef ds:uri="0b1d5d30-e7e6-4040-941f-fae2e7ded6c3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490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 Light</vt:lpstr>
      <vt:lpstr>Metropolitan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 of Maryland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Jenna Meol</dc:creator>
  <cp:lastModifiedBy>Sonnier, Enjoli</cp:lastModifiedBy>
  <cp:revision>41</cp:revision>
  <dcterms:created xsi:type="dcterms:W3CDTF">2011-06-24T14:29:15Z</dcterms:created>
  <dcterms:modified xsi:type="dcterms:W3CDTF">2023-02-23T16:56:53Z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0x010100B68ECBBE46D5344CA280ED648555FC32</vt:lpwstr>
  </property>
</Properties>
</file>