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370" r:id="rId5"/>
    <p:sldId id="369" r:id="rId6"/>
    <p:sldId id="367" r:id="rId7"/>
    <p:sldId id="374" r:id="rId8"/>
    <p:sldId id="372" r:id="rId9"/>
    <p:sldId id="373" r:id="rId10"/>
    <p:sldId id="364" r:id="rId11"/>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70"/>
            <p14:sldId id="369"/>
            <p14:sldId id="367"/>
            <p14:sldId id="374"/>
            <p14:sldId id="372"/>
            <p14:sldId id="373"/>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46"/>
    <a:srgbClr val="FFFFFF"/>
    <a:srgbClr val="F2B8D8"/>
    <a:srgbClr val="EB7BBE"/>
    <a:srgbClr val="FFD629"/>
    <a:srgbClr val="EBEBEB"/>
    <a:srgbClr val="4F4C37"/>
    <a:srgbClr val="1E497D"/>
    <a:srgbClr val="8F99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B2207-1787-6D3F-0464-7CC4DF5E59FC}" v="29" dt="2024-11-08T02:52:23.629"/>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595" autoAdjust="0"/>
  </p:normalViewPr>
  <p:slideViewPr>
    <p:cSldViewPr snapToObjects="1">
      <p:cViewPr varScale="1">
        <p:scale>
          <a:sx n="102" d="100"/>
          <a:sy n="102" d="100"/>
        </p:scale>
        <p:origin x="756"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a Hood" userId="S::lana.hood@unimelb.edu.au::52f28a35-ee2d-490f-a23e-e0506013263d" providerId="AD" clId="Web-{3F2B2207-1787-6D3F-0464-7CC4DF5E59FC}"/>
    <pc:docChg chg="addSld delSld modSld sldOrd modSection">
      <pc:chgData name="Lana Hood" userId="S::lana.hood@unimelb.edu.au::52f28a35-ee2d-490f-a23e-e0506013263d" providerId="AD" clId="Web-{3F2B2207-1787-6D3F-0464-7CC4DF5E59FC}" dt="2024-11-08T02:52:23.629" v="28" actId="1076"/>
      <pc:docMkLst>
        <pc:docMk/>
      </pc:docMkLst>
      <pc:sldChg chg="addSp delSp">
        <pc:chgData name="Lana Hood" userId="S::lana.hood@unimelb.edu.au::52f28a35-ee2d-490f-a23e-e0506013263d" providerId="AD" clId="Web-{3F2B2207-1787-6D3F-0464-7CC4DF5E59FC}" dt="2024-11-08T02:51:56.159" v="21"/>
        <pc:sldMkLst>
          <pc:docMk/>
          <pc:sldMk cId="1897669915" sldId="367"/>
        </pc:sldMkLst>
        <pc:picChg chg="add del">
          <ac:chgData name="Lana Hood" userId="S::lana.hood@unimelb.edu.au::52f28a35-ee2d-490f-a23e-e0506013263d" providerId="AD" clId="Web-{3F2B2207-1787-6D3F-0464-7CC4DF5E59FC}" dt="2024-11-08T02:51:53.519" v="20"/>
          <ac:picMkLst>
            <pc:docMk/>
            <pc:sldMk cId="1897669915" sldId="367"/>
            <ac:picMk id="6" creationId="{85BF59DB-2AC0-8B54-827A-005C3F48A536}"/>
          </ac:picMkLst>
        </pc:picChg>
        <pc:picChg chg="add">
          <ac:chgData name="Lana Hood" userId="S::lana.hood@unimelb.edu.au::52f28a35-ee2d-490f-a23e-e0506013263d" providerId="AD" clId="Web-{3F2B2207-1787-6D3F-0464-7CC4DF5E59FC}" dt="2024-11-08T02:51:56.159" v="21"/>
          <ac:picMkLst>
            <pc:docMk/>
            <pc:sldMk cId="1897669915" sldId="367"/>
            <ac:picMk id="8" creationId="{CA17D73A-A873-5AA9-3989-8C0C1D7C2010}"/>
          </ac:picMkLst>
        </pc:picChg>
      </pc:sldChg>
      <pc:sldChg chg="addSp delSp modSp">
        <pc:chgData name="Lana Hood" userId="S::lana.hood@unimelb.edu.au::52f28a35-ee2d-490f-a23e-e0506013263d" providerId="AD" clId="Web-{3F2B2207-1787-6D3F-0464-7CC4DF5E59FC}" dt="2024-11-08T02:51:48.878" v="18" actId="20577"/>
        <pc:sldMkLst>
          <pc:docMk/>
          <pc:sldMk cId="2756944427" sldId="369"/>
        </pc:sldMkLst>
        <pc:spChg chg="mod">
          <ac:chgData name="Lana Hood" userId="S::lana.hood@unimelb.edu.au::52f28a35-ee2d-490f-a23e-e0506013263d" providerId="AD" clId="Web-{3F2B2207-1787-6D3F-0464-7CC4DF5E59FC}" dt="2024-11-08T02:51:48.878" v="18" actId="20577"/>
          <ac:spMkLst>
            <pc:docMk/>
            <pc:sldMk cId="2756944427" sldId="369"/>
            <ac:spMk id="4" creationId="{69E8857A-B328-F090-BC01-BE928DCA122E}"/>
          </ac:spMkLst>
        </pc:spChg>
        <pc:picChg chg="add del">
          <ac:chgData name="Lana Hood" userId="S::lana.hood@unimelb.edu.au::52f28a35-ee2d-490f-a23e-e0506013263d" providerId="AD" clId="Web-{3F2B2207-1787-6D3F-0464-7CC4DF5E59FC}" dt="2024-11-08T02:51:37.612" v="12"/>
          <ac:picMkLst>
            <pc:docMk/>
            <pc:sldMk cId="2756944427" sldId="369"/>
            <ac:picMk id="7" creationId="{412A1941-CE11-DD2D-EF9C-AAB192801876}"/>
          </ac:picMkLst>
        </pc:picChg>
        <pc:picChg chg="add">
          <ac:chgData name="Lana Hood" userId="S::lana.hood@unimelb.edu.au::52f28a35-ee2d-490f-a23e-e0506013263d" providerId="AD" clId="Web-{3F2B2207-1787-6D3F-0464-7CC4DF5E59FC}" dt="2024-11-08T02:51:40.253" v="13"/>
          <ac:picMkLst>
            <pc:docMk/>
            <pc:sldMk cId="2756944427" sldId="369"/>
            <ac:picMk id="10" creationId="{7746AD41-E50E-D433-6D81-247B1F49B09A}"/>
          </ac:picMkLst>
        </pc:picChg>
      </pc:sldChg>
      <pc:sldChg chg="new del ord">
        <pc:chgData name="Lana Hood" userId="S::lana.hood@unimelb.edu.au::52f28a35-ee2d-490f-a23e-e0506013263d" providerId="AD" clId="Web-{3F2B2207-1787-6D3F-0464-7CC4DF5E59FC}" dt="2024-11-08T02:50:20.907" v="7"/>
        <pc:sldMkLst>
          <pc:docMk/>
          <pc:sldMk cId="86095320" sldId="371"/>
        </pc:sldMkLst>
      </pc:sldChg>
      <pc:sldChg chg="new del">
        <pc:chgData name="Lana Hood" userId="S::lana.hood@unimelb.edu.au::52f28a35-ee2d-490f-a23e-e0506013263d" providerId="AD" clId="Web-{3F2B2207-1787-6D3F-0464-7CC4DF5E59FC}" dt="2024-11-08T02:49:47.094" v="3"/>
        <pc:sldMkLst>
          <pc:docMk/>
          <pc:sldMk cId="1595877064" sldId="371"/>
        </pc:sldMkLst>
      </pc:sldChg>
      <pc:sldChg chg="addSp modSp new ord">
        <pc:chgData name="Lana Hood" userId="S::lana.hood@unimelb.edu.au::52f28a35-ee2d-490f-a23e-e0506013263d" providerId="AD" clId="Web-{3F2B2207-1787-6D3F-0464-7CC4DF5E59FC}" dt="2024-11-08T02:52:11.363" v="25" actId="1076"/>
        <pc:sldMkLst>
          <pc:docMk/>
          <pc:sldMk cId="3079796473" sldId="372"/>
        </pc:sldMkLst>
        <pc:picChg chg="add mod">
          <ac:chgData name="Lana Hood" userId="S::lana.hood@unimelb.edu.au::52f28a35-ee2d-490f-a23e-e0506013263d" providerId="AD" clId="Web-{3F2B2207-1787-6D3F-0464-7CC4DF5E59FC}" dt="2024-11-08T02:52:11.363" v="25" actId="1076"/>
          <ac:picMkLst>
            <pc:docMk/>
            <pc:sldMk cId="3079796473" sldId="372"/>
            <ac:picMk id="7" creationId="{72099875-FF56-9F5B-B858-95E743CF26D4}"/>
          </ac:picMkLst>
        </pc:picChg>
      </pc:sldChg>
      <pc:sldChg chg="new del">
        <pc:chgData name="Lana Hood" userId="S::lana.hood@unimelb.edu.au::52f28a35-ee2d-490f-a23e-e0506013263d" providerId="AD" clId="Web-{3F2B2207-1787-6D3F-0464-7CC4DF5E59FC}" dt="2024-11-08T02:49:42.891" v="2"/>
        <pc:sldMkLst>
          <pc:docMk/>
          <pc:sldMk cId="3276486588" sldId="372"/>
        </pc:sldMkLst>
      </pc:sldChg>
      <pc:sldChg chg="addSp modSp new">
        <pc:chgData name="Lana Hood" userId="S::lana.hood@unimelb.edu.au::52f28a35-ee2d-490f-a23e-e0506013263d" providerId="AD" clId="Web-{3F2B2207-1787-6D3F-0464-7CC4DF5E59FC}" dt="2024-11-08T02:52:23.629" v="28" actId="1076"/>
        <pc:sldMkLst>
          <pc:docMk/>
          <pc:sldMk cId="2325015953" sldId="373"/>
        </pc:sldMkLst>
        <pc:picChg chg="add mod">
          <ac:chgData name="Lana Hood" userId="S::lana.hood@unimelb.edu.au::52f28a35-ee2d-490f-a23e-e0506013263d" providerId="AD" clId="Web-{3F2B2207-1787-6D3F-0464-7CC4DF5E59FC}" dt="2024-11-08T02:52:23.629" v="28" actId="1076"/>
          <ac:picMkLst>
            <pc:docMk/>
            <pc:sldMk cId="2325015953" sldId="373"/>
            <ac:picMk id="7" creationId="{8F13821F-3339-4579-0D87-7DE6D5609582}"/>
          </ac:picMkLst>
        </pc:picChg>
      </pc:sldChg>
      <pc:sldChg chg="addSp add">
        <pc:chgData name="Lana Hood" userId="S::lana.hood@unimelb.edu.au::52f28a35-ee2d-490f-a23e-e0506013263d" providerId="AD" clId="Web-{3F2B2207-1787-6D3F-0464-7CC4DF5E59FC}" dt="2024-11-08T02:51:58.019" v="22"/>
        <pc:sldMkLst>
          <pc:docMk/>
          <pc:sldMk cId="2299886511" sldId="374"/>
        </pc:sldMkLst>
        <pc:picChg chg="add">
          <ac:chgData name="Lana Hood" userId="S::lana.hood@unimelb.edu.au::52f28a35-ee2d-490f-a23e-e0506013263d" providerId="AD" clId="Web-{3F2B2207-1787-6D3F-0464-7CC4DF5E59FC}" dt="2024-11-08T02:51:58.019" v="22"/>
          <ac:picMkLst>
            <pc:docMk/>
            <pc:sldMk cId="2299886511" sldId="374"/>
            <ac:picMk id="6" creationId="{C27C98BA-118A-8DB4-AEB8-3B630A384DCE}"/>
          </ac:picMkLst>
        </pc:picChg>
      </pc:sldChg>
    </pc:docChg>
  </pc:docChgLst>
  <pc:docChgLst>
    <pc:chgData name="Gabby Parsons" userId="S::gabby.parsons@unimelb.edu.au::3d0b9ec1-1059-42cb-839d-f5c2fcac004b" providerId="AD" clId="Web-{A1D2A58D-8620-0D75-9B54-45FB39A38E8F}"/>
    <pc:docChg chg="modSld">
      <pc:chgData name="Gabby Parsons" userId="S::gabby.parsons@unimelb.edu.au::3d0b9ec1-1059-42cb-839d-f5c2fcac004b" providerId="AD" clId="Web-{A1D2A58D-8620-0D75-9B54-45FB39A38E8F}" dt="2024-10-17T03:05:53.016" v="20" actId="1076"/>
      <pc:docMkLst>
        <pc:docMk/>
      </pc:docMkLst>
      <pc:sldChg chg="addSp modSp">
        <pc:chgData name="Gabby Parsons" userId="S::gabby.parsons@unimelb.edu.au::3d0b9ec1-1059-42cb-839d-f5c2fcac004b" providerId="AD" clId="Web-{A1D2A58D-8620-0D75-9B54-45FB39A38E8F}" dt="2024-10-17T03:05:53.016" v="20" actId="1076"/>
        <pc:sldMkLst>
          <pc:docMk/>
          <pc:sldMk cId="2756944427" sldId="369"/>
        </pc:sldMkLst>
        <pc:spChg chg="add mod">
          <ac:chgData name="Gabby Parsons" userId="S::gabby.parsons@unimelb.edu.au::3d0b9ec1-1059-42cb-839d-f5c2fcac004b" providerId="AD" clId="Web-{A1D2A58D-8620-0D75-9B54-45FB39A38E8F}" dt="2024-10-17T03:05:50.844" v="19" actId="1076"/>
          <ac:spMkLst>
            <pc:docMk/>
            <pc:sldMk cId="2756944427" sldId="369"/>
            <ac:spMk id="6" creationId="{9B76E7CE-31D8-F719-D659-42ECADFAD044}"/>
          </ac:spMkLst>
        </pc:spChg>
        <pc:spChg chg="add mod">
          <ac:chgData name="Gabby Parsons" userId="S::gabby.parsons@unimelb.edu.au::3d0b9ec1-1059-42cb-839d-f5c2fcac004b" providerId="AD" clId="Web-{A1D2A58D-8620-0D75-9B54-45FB39A38E8F}" dt="2024-10-17T03:05:53.016" v="20" actId="1076"/>
          <ac:spMkLst>
            <pc:docMk/>
            <pc:sldMk cId="2756944427" sldId="369"/>
            <ac:spMk id="8" creationId="{CC78444E-DB93-59A1-FEBC-20C2EC3523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7/11/2024</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7/11/2024</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2319617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dirty="0">
              <a:solidFill>
                <a:schemeClr val="bg1"/>
              </a:solidFill>
              <a:effectLst/>
              <a:latin typeface="+mj-lt"/>
            </a:endParaRPr>
          </a:p>
          <a:p>
            <a:pPr algn="l">
              <a:spcBef>
                <a:spcPts val="1200"/>
              </a:spcBef>
            </a:pPr>
            <a:r>
              <a:rPr lang="en-AU" sz="1600" b="0" i="0" dirty="0">
                <a:solidFill>
                  <a:schemeClr val="bg1"/>
                </a:solidFill>
                <a:effectLst/>
                <a:latin typeface="+mj-lt"/>
              </a:rPr>
              <a:t>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a:t>
            </a:r>
          </a:p>
          <a:p>
            <a:pPr algn="l">
              <a:spcBef>
                <a:spcPts val="1200"/>
              </a:spcBef>
            </a:pPr>
            <a:r>
              <a:rPr lang="en-AU" sz="1600" b="0" i="0" dirty="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dirty="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dirty="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dirty="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dirty="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tiff"/><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9A4D60-121F-B266-D48A-75DA5AC26EEA}"/>
              </a:ext>
            </a:extLst>
          </p:cNvPr>
          <p:cNvSpPr/>
          <p:nvPr/>
        </p:nvSpPr>
        <p:spPr>
          <a:xfrm>
            <a:off x="0" y="5013177"/>
            <a:ext cx="12192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4" name="Title 3">
            <a:extLst>
              <a:ext uri="{FF2B5EF4-FFF2-40B4-BE49-F238E27FC236}">
                <a16:creationId xmlns:a16="http://schemas.microsoft.com/office/drawing/2014/main" id="{2D0319C9-5088-0D4D-07BB-014860B3693D}"/>
              </a:ext>
            </a:extLst>
          </p:cNvPr>
          <p:cNvSpPr>
            <a:spLocks noGrp="1"/>
          </p:cNvSpPr>
          <p:nvPr>
            <p:ph type="title"/>
          </p:nvPr>
        </p:nvSpPr>
        <p:spPr>
          <a:xfrm>
            <a:off x="385928" y="2415015"/>
            <a:ext cx="9001001" cy="288354"/>
          </a:xfrm>
        </p:spPr>
        <p:txBody>
          <a:bodyPr/>
          <a:lstStyle/>
          <a:p>
            <a:br>
              <a:rPr lang="en-AU" sz="3500" dirty="0"/>
            </a:br>
            <a:br>
              <a:rPr lang="en-AU" sz="3500" dirty="0"/>
            </a:br>
            <a:r>
              <a:rPr lang="en-AU" sz="3500" dirty="0"/>
              <a:t>&lt;Insert Workshop Name&gt;</a:t>
            </a:r>
            <a:br>
              <a:rPr lang="en-AU" sz="3500" dirty="0"/>
            </a:br>
            <a:r>
              <a:rPr lang="en-AU" sz="3500" dirty="0"/>
              <a:t>&lt;Insert Speaker Name&gt;</a:t>
            </a:r>
          </a:p>
        </p:txBody>
      </p:sp>
      <p:sp>
        <p:nvSpPr>
          <p:cNvPr id="5" name="TextBox 4">
            <a:extLst>
              <a:ext uri="{FF2B5EF4-FFF2-40B4-BE49-F238E27FC236}">
                <a16:creationId xmlns:a16="http://schemas.microsoft.com/office/drawing/2014/main" id="{0187472A-29A6-23DF-F1BF-4A625FCA1807}"/>
              </a:ext>
            </a:extLst>
          </p:cNvPr>
          <p:cNvSpPr txBox="1"/>
          <p:nvPr/>
        </p:nvSpPr>
        <p:spPr>
          <a:xfrm>
            <a:off x="263352" y="610532"/>
            <a:ext cx="7431843" cy="769441"/>
          </a:xfrm>
          <a:prstGeom prst="rect">
            <a:avLst/>
          </a:prstGeom>
          <a:noFill/>
        </p:spPr>
        <p:txBody>
          <a:bodyPr wrap="none" rtlCol="0">
            <a:spAutoFit/>
          </a:bodyPr>
          <a:lstStyle/>
          <a:p>
            <a:r>
              <a:rPr lang="en-AU" sz="4400" b="1" dirty="0">
                <a:solidFill>
                  <a:srgbClr val="FFFFFF"/>
                </a:solidFill>
              </a:rPr>
              <a:t>ASCILITE Conference 2024</a:t>
            </a:r>
          </a:p>
        </p:txBody>
      </p:sp>
      <p:pic>
        <p:nvPicPr>
          <p:cNvPr id="7" name="Picture 6" descr="A logo with text and blue text&#10;&#10;Description automatically generated with medium confidence">
            <a:extLst>
              <a:ext uri="{FF2B5EF4-FFF2-40B4-BE49-F238E27FC236}">
                <a16:creationId xmlns:a16="http://schemas.microsoft.com/office/drawing/2014/main" id="{5CC83C82-0119-8FFD-CCA5-865C49AB3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pic>
        <p:nvPicPr>
          <p:cNvPr id="9" name="Picture 8" descr="A logo with red text&#10;&#10;Description automatically generated">
            <a:extLst>
              <a:ext uri="{FF2B5EF4-FFF2-40B4-BE49-F238E27FC236}">
                <a16:creationId xmlns:a16="http://schemas.microsoft.com/office/drawing/2014/main" id="{F1F9599C-68E8-83C0-574C-C3270166C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5951980"/>
            <a:ext cx="761077" cy="760234"/>
          </a:xfrm>
          <a:prstGeom prst="rect">
            <a:avLst/>
          </a:prstGeom>
        </p:spPr>
      </p:pic>
      <p:sp>
        <p:nvSpPr>
          <p:cNvPr id="11" name="TextBox 10">
            <a:extLst>
              <a:ext uri="{FF2B5EF4-FFF2-40B4-BE49-F238E27FC236}">
                <a16:creationId xmlns:a16="http://schemas.microsoft.com/office/drawing/2014/main" id="{611A9DEB-0CD4-5872-3357-5C8E793256C3}"/>
              </a:ext>
            </a:extLst>
          </p:cNvPr>
          <p:cNvSpPr txBox="1"/>
          <p:nvPr/>
        </p:nvSpPr>
        <p:spPr>
          <a:xfrm>
            <a:off x="17379" y="5013176"/>
            <a:ext cx="1981633" cy="400110"/>
          </a:xfrm>
          <a:prstGeom prst="rect">
            <a:avLst/>
          </a:prstGeom>
          <a:noFill/>
        </p:spPr>
        <p:txBody>
          <a:bodyPr wrap="none" rtlCol="0">
            <a:spAutoFit/>
          </a:bodyPr>
          <a:lstStyle/>
          <a:p>
            <a:r>
              <a:rPr lang="en-AU" sz="2000" b="1" dirty="0">
                <a:solidFill>
                  <a:srgbClr val="000F46"/>
                </a:solidFill>
              </a:rPr>
              <a:t>Sponsored by:</a:t>
            </a:r>
          </a:p>
        </p:txBody>
      </p:sp>
      <p:pic>
        <p:nvPicPr>
          <p:cNvPr id="13" name="Picture 12" descr="A logo for a company&#10;&#10;Description automatically generated">
            <a:extLst>
              <a:ext uri="{FF2B5EF4-FFF2-40B4-BE49-F238E27FC236}">
                <a16:creationId xmlns:a16="http://schemas.microsoft.com/office/drawing/2014/main" id="{DAEE45D9-833A-0CB6-6C39-E92F3BE64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480" y="6071971"/>
            <a:ext cx="2232062" cy="741405"/>
          </a:xfrm>
          <a:prstGeom prst="rect">
            <a:avLst/>
          </a:prstGeom>
        </p:spPr>
      </p:pic>
      <p:pic>
        <p:nvPicPr>
          <p:cNvPr id="15" name="Picture 14" descr="A blue and black text&#10;&#10;Description automatically generated">
            <a:extLst>
              <a:ext uri="{FF2B5EF4-FFF2-40B4-BE49-F238E27FC236}">
                <a16:creationId xmlns:a16="http://schemas.microsoft.com/office/drawing/2014/main" id="{7DFD17F1-7920-6882-02D6-911902E9BC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752" y="6208873"/>
            <a:ext cx="1560908" cy="467599"/>
          </a:xfrm>
          <a:prstGeom prst="rect">
            <a:avLst/>
          </a:prstGeom>
        </p:spPr>
      </p:pic>
      <p:pic>
        <p:nvPicPr>
          <p:cNvPr id="17" name="Picture 16" descr="A green text on a white background&#10;&#10;Description automatically generated">
            <a:extLst>
              <a:ext uri="{FF2B5EF4-FFF2-40B4-BE49-F238E27FC236}">
                <a16:creationId xmlns:a16="http://schemas.microsoft.com/office/drawing/2014/main" id="{B43B211A-2F4E-A59A-8B16-A647058E15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79" t="30105" r="12980" b="25492"/>
          <a:stretch/>
        </p:blipFill>
        <p:spPr>
          <a:xfrm>
            <a:off x="5767121" y="6242717"/>
            <a:ext cx="2057071" cy="462109"/>
          </a:xfrm>
          <a:prstGeom prst="rect">
            <a:avLst/>
          </a:prstGeom>
        </p:spPr>
      </p:pic>
      <p:pic>
        <p:nvPicPr>
          <p:cNvPr id="19" name="Picture 18" descr="A black and pink logo&#10;&#10;Description automatically generated">
            <a:extLst>
              <a:ext uri="{FF2B5EF4-FFF2-40B4-BE49-F238E27FC236}">
                <a16:creationId xmlns:a16="http://schemas.microsoft.com/office/drawing/2014/main" id="{D5300D7F-E748-F1A6-AE97-BF2A515EA4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8979" y="5141851"/>
            <a:ext cx="2990454" cy="664545"/>
          </a:xfrm>
          <a:prstGeom prst="rect">
            <a:avLst/>
          </a:prstGeom>
        </p:spPr>
      </p:pic>
      <p:pic>
        <p:nvPicPr>
          <p:cNvPr id="21" name="Picture 20">
            <a:extLst>
              <a:ext uri="{FF2B5EF4-FFF2-40B4-BE49-F238E27FC236}">
                <a16:creationId xmlns:a16="http://schemas.microsoft.com/office/drawing/2014/main" id="{490AAE4F-0C14-66C2-9DB8-4A5FFDB7264A}"/>
              </a:ext>
            </a:extLst>
          </p:cNvPr>
          <p:cNvPicPr>
            <a:picLocks noChangeAspect="1"/>
          </p:cNvPicPr>
          <p:nvPr/>
        </p:nvPicPr>
        <p:blipFill>
          <a:blip r:embed="rId9"/>
          <a:stretch>
            <a:fillRect/>
          </a:stretch>
        </p:blipFill>
        <p:spPr>
          <a:xfrm>
            <a:off x="8089576" y="6184697"/>
            <a:ext cx="2110880" cy="484831"/>
          </a:xfrm>
          <a:prstGeom prst="rect">
            <a:avLst/>
          </a:prstGeom>
        </p:spPr>
      </p:pic>
      <p:pic>
        <p:nvPicPr>
          <p:cNvPr id="1026" name="Picture 2">
            <a:extLst>
              <a:ext uri="{FF2B5EF4-FFF2-40B4-BE49-F238E27FC236}">
                <a16:creationId xmlns:a16="http://schemas.microsoft.com/office/drawing/2014/main" id="{52EBE857-EA67-9B9E-F952-B9611ABEC77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418" t="31794" r="46976" b="26383"/>
          <a:stretch/>
        </p:blipFill>
        <p:spPr bwMode="auto">
          <a:xfrm>
            <a:off x="10511136" y="6140368"/>
            <a:ext cx="1417512" cy="5975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blue and white logo&#10;&#10;Description automatically generated">
            <a:extLst>
              <a:ext uri="{FF2B5EF4-FFF2-40B4-BE49-F238E27FC236}">
                <a16:creationId xmlns:a16="http://schemas.microsoft.com/office/drawing/2014/main" id="{51C1C6F4-11DF-2A3F-574F-6B8133EC32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1200" y="5013176"/>
            <a:ext cx="1000621" cy="1000621"/>
          </a:xfrm>
          <a:prstGeom prst="rect">
            <a:avLst/>
          </a:prstGeom>
        </p:spPr>
      </p:pic>
    </p:spTree>
    <p:extLst>
      <p:ext uri="{BB962C8B-B14F-4D97-AF65-F5344CB8AC3E}">
        <p14:creationId xmlns:p14="http://schemas.microsoft.com/office/powerpoint/2010/main" val="336662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a:xfrm>
            <a:off x="332641" y="-603448"/>
            <a:ext cx="9001001" cy="2726013"/>
          </a:xfrm>
        </p:spPr>
        <p:txBody>
          <a:bodyPr/>
          <a:lstStyle/>
          <a:p>
            <a:r>
              <a:rPr lang="en-AU" sz="3600" dirty="0">
                <a:cs typeface="Arial"/>
              </a:rPr>
              <a:t>This Workshop is presented by:</a:t>
            </a:r>
          </a:p>
        </p:txBody>
      </p:sp>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sp>
        <p:nvSpPr>
          <p:cNvPr id="6" name="Rectangle 5">
            <a:extLst>
              <a:ext uri="{FF2B5EF4-FFF2-40B4-BE49-F238E27FC236}">
                <a16:creationId xmlns:a16="http://schemas.microsoft.com/office/drawing/2014/main" id="{9B76E7CE-31D8-F719-D659-42ECADFAD044}"/>
              </a:ext>
            </a:extLst>
          </p:cNvPr>
          <p:cNvSpPr/>
          <p:nvPr/>
        </p:nvSpPr>
        <p:spPr>
          <a:xfrm>
            <a:off x="2314222" y="1711178"/>
            <a:ext cx="6575778" cy="3952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8" name="Title 3">
            <a:extLst>
              <a:ext uri="{FF2B5EF4-FFF2-40B4-BE49-F238E27FC236}">
                <a16:creationId xmlns:a16="http://schemas.microsoft.com/office/drawing/2014/main" id="{CC78444E-DB93-59A1-FEBC-20C2EC352378}"/>
              </a:ext>
            </a:extLst>
          </p:cNvPr>
          <p:cNvSpPr txBox="1">
            <a:spLocks/>
          </p:cNvSpPr>
          <p:nvPr/>
        </p:nvSpPr>
        <p:spPr>
          <a:xfrm>
            <a:off x="3420152" y="2230063"/>
            <a:ext cx="5125150" cy="2726013"/>
          </a:xfrm>
          <a:prstGeom prst="rect">
            <a:avLst/>
          </a:prstGeom>
        </p:spPr>
        <p:txBody>
          <a:bodyPr vert="horz" lIns="0" tIns="0" rIns="0" bIns="0" rtlCol="0" anchor="ctr" anchorCtr="0">
            <a:noAutofit/>
          </a:bodyPr>
          <a:lstStyle>
            <a:lvl1pPr algn="l" defTabSz="1218804" rtl="0" eaLnBrk="1" latinLnBrk="0" hangingPunct="1">
              <a:lnSpc>
                <a:spcPct val="100000"/>
              </a:lnSpc>
              <a:spcBef>
                <a:spcPct val="0"/>
              </a:spcBef>
              <a:buNone/>
              <a:defRPr sz="4400" b="1" kern="1200">
                <a:solidFill>
                  <a:schemeClr val="bg1"/>
                </a:solidFill>
                <a:latin typeface="+mj-lt"/>
                <a:ea typeface="+mj-ea"/>
                <a:cs typeface="Arial" pitchFamily="34" charset="0"/>
              </a:defRPr>
            </a:lvl1pPr>
          </a:lstStyle>
          <a:p>
            <a:r>
              <a:rPr lang="en-AU">
                <a:solidFill>
                  <a:schemeClr val="tx1"/>
                </a:solidFill>
                <a:cs typeface="Arial"/>
              </a:rPr>
              <a:t>&lt; LOGO HERE&gt;</a:t>
            </a:r>
            <a:endParaRPr lang="en-AU">
              <a:solidFill>
                <a:schemeClr val="tx1"/>
              </a:solidFill>
            </a:endParaRPr>
          </a:p>
        </p:txBody>
      </p:sp>
      <p:pic>
        <p:nvPicPr>
          <p:cNvPr id="10" name="Picture 9" descr="A logo with text and blue text&#10;&#10;Description automatically generated with medium confidence">
            <a:extLst>
              <a:ext uri="{FF2B5EF4-FFF2-40B4-BE49-F238E27FC236}">
                <a16:creationId xmlns:a16="http://schemas.microsoft.com/office/drawing/2014/main" id="{7746AD41-E50E-D433-6D81-247B1F49B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275694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960B-DCB1-D71F-BF0E-F9A3F666B62D}"/>
              </a:ext>
            </a:extLst>
          </p:cNvPr>
          <p:cNvSpPr>
            <a:spLocks noGrp="1"/>
          </p:cNvSpPr>
          <p:nvPr>
            <p:ph type="title" idx="4294967295"/>
          </p:nvPr>
        </p:nvSpPr>
        <p:spPr>
          <a:xfrm>
            <a:off x="345600" y="-1026495"/>
            <a:ext cx="9695205" cy="585065"/>
          </a:xfrm>
        </p:spPr>
        <p:txBody>
          <a:bodyPr vert="horz" lIns="0" tIns="0" rIns="0" bIns="0" rtlCol="0" anchor="b">
            <a:noAutofit/>
          </a:bodyPr>
          <a:lstStyle/>
          <a:p>
            <a:r>
              <a:rPr lang="en-AU" dirty="0"/>
              <a:t>Acknowledgement of Country</a:t>
            </a:r>
          </a:p>
        </p:txBody>
      </p:sp>
      <p:pic>
        <p:nvPicPr>
          <p:cNvPr id="3" name="Picture Placeholder 10" descr="The University of Melbourne logo">
            <a:extLst>
              <a:ext uri="{FF2B5EF4-FFF2-40B4-BE49-F238E27FC236}">
                <a16:creationId xmlns:a16="http://schemas.microsoft.com/office/drawing/2014/main" id="{FED204CA-9FE1-EB36-104E-EA2318ABD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extBox 3">
            <a:extLst>
              <a:ext uri="{FF2B5EF4-FFF2-40B4-BE49-F238E27FC236}">
                <a16:creationId xmlns:a16="http://schemas.microsoft.com/office/drawing/2014/main" id="{49A0DB09-8472-96F3-0E7A-0E1FBBD5BD84}"/>
              </a:ext>
            </a:extLst>
          </p:cNvPr>
          <p:cNvSpPr txBox="1"/>
          <p:nvPr/>
        </p:nvSpPr>
        <p:spPr>
          <a:xfrm>
            <a:off x="875420" y="1988840"/>
            <a:ext cx="10441160" cy="707758"/>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dirty="0">
              <a:solidFill>
                <a:schemeClr val="bg1"/>
              </a:solidFill>
              <a:effectLst/>
              <a:latin typeface="wfont_e6da5f_fdabe17d0a4c4532abc746b45ee50175"/>
            </a:endParaRPr>
          </a:p>
          <a:p>
            <a:endParaRPr lang="en-AU" dirty="0"/>
          </a:p>
        </p:txBody>
      </p:sp>
      <p:pic>
        <p:nvPicPr>
          <p:cNvPr id="8" name="Picture 7" descr="A logo with text and blue text&#10;&#10;Description automatically generated with medium confidence">
            <a:extLst>
              <a:ext uri="{FF2B5EF4-FFF2-40B4-BE49-F238E27FC236}">
                <a16:creationId xmlns:a16="http://schemas.microsoft.com/office/drawing/2014/main" id="{CA17D73A-A873-5AA9-3989-8C0C1D7C2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189766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a:xfrm>
            <a:off x="345114" y="-603448"/>
            <a:ext cx="9001001" cy="2726013"/>
          </a:xfrm>
        </p:spPr>
        <p:txBody>
          <a:bodyPr/>
          <a:lstStyle/>
          <a:p>
            <a:r>
              <a:rPr lang="en-AU" dirty="0">
                <a:cs typeface="Arial"/>
              </a:rPr>
              <a:t>TITLE</a:t>
            </a:r>
            <a:endParaRPr lang="en-US" dirty="0"/>
          </a:p>
        </p:txBody>
      </p:sp>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pic>
        <p:nvPicPr>
          <p:cNvPr id="6" name="Picture 5" descr="A logo with text and blue text&#10;&#10;Description automatically generated with medium confidence">
            <a:extLst>
              <a:ext uri="{FF2B5EF4-FFF2-40B4-BE49-F238E27FC236}">
                <a16:creationId xmlns:a16="http://schemas.microsoft.com/office/drawing/2014/main" id="{C27C98BA-118A-8DB4-AEB8-3B630A384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229988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A21445-9782-2924-6723-47D6BE291C82}"/>
              </a:ext>
            </a:extLst>
          </p:cNvPr>
          <p:cNvSpPr>
            <a:spLocks noGrp="1"/>
          </p:cNvSpPr>
          <p:nvPr>
            <p:ph type="ftr" sz="quarter" idx="13"/>
          </p:nvPr>
        </p:nvSpPr>
        <p:spPr/>
        <p:txBody>
          <a:bodyPr/>
          <a:lstStyle/>
          <a:p>
            <a:r>
              <a:rPr lang="en-AU"/>
              <a:t>[Insert Identifier] | [Insert Report Title]</a:t>
            </a:r>
            <a:endParaRPr lang="en-AU" dirty="0"/>
          </a:p>
        </p:txBody>
      </p:sp>
      <p:sp>
        <p:nvSpPr>
          <p:cNvPr id="3" name="Content Placeholder 2">
            <a:extLst>
              <a:ext uri="{FF2B5EF4-FFF2-40B4-BE49-F238E27FC236}">
                <a16:creationId xmlns:a16="http://schemas.microsoft.com/office/drawing/2014/main" id="{0847B39C-EA03-FC26-9E18-E5DE593D25ED}"/>
              </a:ext>
            </a:extLst>
          </p:cNvPr>
          <p:cNvSpPr>
            <a:spLocks noGrp="1"/>
          </p:cNvSpPr>
          <p:nvPr>
            <p:ph sz="quarter" idx="14"/>
          </p:nvPr>
        </p:nvSpPr>
        <p:spPr/>
        <p:txBody>
          <a:bodyPr/>
          <a:lstStyle/>
          <a:p>
            <a:endParaRPr lang="en-US"/>
          </a:p>
        </p:txBody>
      </p:sp>
      <p:sp>
        <p:nvSpPr>
          <p:cNvPr id="4" name="Slide Number Placeholder 3">
            <a:extLst>
              <a:ext uri="{FF2B5EF4-FFF2-40B4-BE49-F238E27FC236}">
                <a16:creationId xmlns:a16="http://schemas.microsoft.com/office/drawing/2014/main" id="{FDF3A856-8823-AF4E-1C5A-35E0099C2982}"/>
              </a:ext>
            </a:extLst>
          </p:cNvPr>
          <p:cNvSpPr>
            <a:spLocks noGrp="1"/>
          </p:cNvSpPr>
          <p:nvPr>
            <p:ph type="sldNum" sz="quarter" idx="15"/>
          </p:nvPr>
        </p:nvSpPr>
        <p:spPr/>
        <p:txBody>
          <a:bodyPr/>
          <a:lstStyle/>
          <a:p>
            <a:r>
              <a:rPr lang="en-AU"/>
              <a:t>Page [</a:t>
            </a:r>
            <a:fld id="{29D5CE74-914C-4689-99FC-1AEF49CE2B47}" type="slidenum">
              <a:rPr smtClean="0"/>
              <a:pPr/>
              <a:t>5</a:t>
            </a:fld>
            <a:r>
              <a:t>]</a:t>
            </a:r>
            <a:endParaRPr dirty="0"/>
          </a:p>
        </p:txBody>
      </p:sp>
      <p:sp>
        <p:nvSpPr>
          <p:cNvPr id="5" name="Title 4">
            <a:extLst>
              <a:ext uri="{FF2B5EF4-FFF2-40B4-BE49-F238E27FC236}">
                <a16:creationId xmlns:a16="http://schemas.microsoft.com/office/drawing/2014/main" id="{C525098E-EAF5-0322-65D2-C14B879D11F4}"/>
              </a:ext>
            </a:extLst>
          </p:cNvPr>
          <p:cNvSpPr>
            <a:spLocks noGrp="1"/>
          </p:cNvSpPr>
          <p:nvPr>
            <p:ph type="title"/>
          </p:nvPr>
        </p:nvSpPr>
        <p:spPr/>
        <p:txBody>
          <a:bodyPr/>
          <a:lstStyle/>
          <a:p>
            <a:endParaRPr lang="en-US"/>
          </a:p>
        </p:txBody>
      </p:sp>
      <p:pic>
        <p:nvPicPr>
          <p:cNvPr id="7" name="Picture 6" descr="A logo with text and blue text&#10;&#10;Description automatically generated with medium confidence">
            <a:extLst>
              <a:ext uri="{FF2B5EF4-FFF2-40B4-BE49-F238E27FC236}">
                <a16:creationId xmlns:a16="http://schemas.microsoft.com/office/drawing/2014/main" id="{72099875-FF56-9F5B-B858-95E743CF2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548" y="476672"/>
            <a:ext cx="2610832" cy="979062"/>
          </a:xfrm>
          <a:prstGeom prst="rect">
            <a:avLst/>
          </a:prstGeom>
        </p:spPr>
      </p:pic>
    </p:spTree>
    <p:extLst>
      <p:ext uri="{BB962C8B-B14F-4D97-AF65-F5344CB8AC3E}">
        <p14:creationId xmlns:p14="http://schemas.microsoft.com/office/powerpoint/2010/main" val="307979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C264BA-2861-D464-A0E5-528F716F38F1}"/>
              </a:ext>
            </a:extLst>
          </p:cNvPr>
          <p:cNvSpPr>
            <a:spLocks noGrp="1"/>
          </p:cNvSpPr>
          <p:nvPr>
            <p:ph type="ftr" sz="quarter" idx="13"/>
          </p:nvPr>
        </p:nvSpPr>
        <p:spPr/>
        <p:txBody>
          <a:bodyPr/>
          <a:lstStyle/>
          <a:p>
            <a:r>
              <a:rPr lang="en-AU" dirty="0"/>
              <a:t>[Insert Identifier] | [Insert Report Title]</a:t>
            </a:r>
          </a:p>
        </p:txBody>
      </p:sp>
      <p:sp>
        <p:nvSpPr>
          <p:cNvPr id="3" name="Content Placeholder 2">
            <a:extLst>
              <a:ext uri="{FF2B5EF4-FFF2-40B4-BE49-F238E27FC236}">
                <a16:creationId xmlns:a16="http://schemas.microsoft.com/office/drawing/2014/main" id="{C31CDAB3-3719-9C2B-705B-76F1FAC77201}"/>
              </a:ext>
            </a:extLst>
          </p:cNvPr>
          <p:cNvSpPr>
            <a:spLocks noGrp="1"/>
          </p:cNvSpPr>
          <p:nvPr>
            <p:ph sz="quarter" idx="14"/>
          </p:nvPr>
        </p:nvSpPr>
        <p:spPr/>
        <p:txBody>
          <a:bodyPr/>
          <a:lstStyle/>
          <a:p>
            <a:endParaRPr lang="en-US"/>
          </a:p>
        </p:txBody>
      </p:sp>
      <p:sp>
        <p:nvSpPr>
          <p:cNvPr id="4" name="Title 3">
            <a:extLst>
              <a:ext uri="{FF2B5EF4-FFF2-40B4-BE49-F238E27FC236}">
                <a16:creationId xmlns:a16="http://schemas.microsoft.com/office/drawing/2014/main" id="{9275992B-AC2F-3685-036F-6B8C84681830}"/>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611B800F-139E-42D4-84C0-1087C15E2E66}"/>
              </a:ext>
            </a:extLst>
          </p:cNvPr>
          <p:cNvSpPr>
            <a:spLocks noGrp="1"/>
          </p:cNvSpPr>
          <p:nvPr>
            <p:ph type="pic" sz="quarter" idx="16"/>
          </p:nvPr>
        </p:nvSpPr>
        <p:spPr/>
      </p:sp>
      <p:pic>
        <p:nvPicPr>
          <p:cNvPr id="7" name="Picture 6" descr="A logo with text and blue text&#10;&#10;Description automatically generated with medium confidence">
            <a:extLst>
              <a:ext uri="{FF2B5EF4-FFF2-40B4-BE49-F238E27FC236}">
                <a16:creationId xmlns:a16="http://schemas.microsoft.com/office/drawing/2014/main" id="{8F13821F-3339-4579-0D87-7DE6D5609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4102" y="476672"/>
            <a:ext cx="2610832" cy="979062"/>
          </a:xfrm>
          <a:prstGeom prst="rect">
            <a:avLst/>
          </a:prstGeom>
        </p:spPr>
      </p:pic>
    </p:spTree>
    <p:extLst>
      <p:ext uri="{BB962C8B-B14F-4D97-AF65-F5344CB8AC3E}">
        <p14:creationId xmlns:p14="http://schemas.microsoft.com/office/powerpoint/2010/main" val="232501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91D47-0465-94DF-A030-E476C8FF502A}"/>
              </a:ext>
            </a:extLst>
          </p:cNvPr>
          <p:cNvSpPr>
            <a:spLocks noGrp="1"/>
          </p:cNvSpPr>
          <p:nvPr>
            <p:ph type="title" idx="4294967295"/>
          </p:nvPr>
        </p:nvSpPr>
        <p:spPr>
          <a:xfrm>
            <a:off x="3130790" y="3163228"/>
            <a:ext cx="5930420" cy="531544"/>
          </a:xfrm>
        </p:spPr>
        <p:txBody>
          <a:bodyPr/>
          <a:lstStyle/>
          <a:p>
            <a:pPr lvl="1"/>
            <a:r>
              <a:rPr lang="en-AU" sz="2200" dirty="0"/>
              <a:t>Blank layout, free from default text object</a:t>
            </a:r>
          </a:p>
        </p:txBody>
      </p:sp>
    </p:spTree>
    <p:extLst>
      <p:ext uri="{BB962C8B-B14F-4D97-AF65-F5344CB8AC3E}">
        <p14:creationId xmlns:p14="http://schemas.microsoft.com/office/powerpoint/2010/main" val="1497082781"/>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2c3bec-cf8d-421f-98e8-2a6695f82336">
      <Terms xmlns="http://schemas.microsoft.com/office/infopath/2007/PartnerControls"/>
    </lcf76f155ced4ddcb4097134ff3c332f>
    <TaxCatchAll xmlns="f07d8113-1d44-46cb-baa5-a742d0650dfc" xsi:nil="true"/>
    <zsqz xmlns="f42c3bec-cf8d-421f-98e8-2a6695f823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C3AA67A4221544AF094271FE0D117C" ma:contentTypeVersion="24" ma:contentTypeDescription="Create a new document." ma:contentTypeScope="" ma:versionID="f00b6476e47df9a59b4afb0381eac76b">
  <xsd:schema xmlns:xsd="http://www.w3.org/2001/XMLSchema" xmlns:xs="http://www.w3.org/2001/XMLSchema" xmlns:p="http://schemas.microsoft.com/office/2006/metadata/properties" xmlns:ns2="f42c3bec-cf8d-421f-98e8-2a6695f82336" xmlns:ns3="b19a59e2-44c6-4ac4-9e71-ec8a1b36f9fd" xmlns:ns4="f07d8113-1d44-46cb-baa5-a742d0650dfc" targetNamespace="http://schemas.microsoft.com/office/2006/metadata/properties" ma:root="true" ma:fieldsID="df60ca482ff02f82e066f81cd75b1872" ns2:_="" ns3:_="" ns4:_="">
    <xsd:import namespace="f42c3bec-cf8d-421f-98e8-2a6695f82336"/>
    <xsd:import namespace="b19a59e2-44c6-4ac4-9e71-ec8a1b36f9fd"/>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zsqz"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c3bec-cf8d-421f-98e8-2a6695f8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zsqz" ma:index="20" nillable="true" ma:displayName="Text" ma:internalName="zsqz">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9a59e2-44c6-4ac4-9e71-ec8a1b36f9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23a8455-ceaa-4fd7-ae8b-2de500b2299c}" ma:internalName="TaxCatchAll" ma:showField="CatchAllData" ma:web="b19a59e2-44c6-4ac4-9e71-ec8a1b36f9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FFBB9-4FB3-4A1F-8381-B3FA72337E91}">
  <ds:schemaRefs>
    <ds:schemaRef ds:uri="http://schemas.microsoft.com/office/2006/metadata/properties"/>
    <ds:schemaRef ds:uri="f07d8113-1d44-46cb-baa5-a742d0650dfc"/>
    <ds:schemaRef ds:uri="http://schemas.microsoft.com/office/2006/documentManagement/types"/>
    <ds:schemaRef ds:uri="http://purl.org/dc/elements/1.1/"/>
    <ds:schemaRef ds:uri="b19a59e2-44c6-4ac4-9e71-ec8a1b36f9fd"/>
    <ds:schemaRef ds:uri="f42c3bec-cf8d-421f-98e8-2a6695f82336"/>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3.xml><?xml version="1.0" encoding="utf-8"?>
<ds:datastoreItem xmlns:ds="http://schemas.openxmlformats.org/officeDocument/2006/customXml" ds:itemID="{370BE4B1-3C05-4227-9D55-0BF29EE07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c3bec-cf8d-421f-98e8-2a6695f82336"/>
    <ds:schemaRef ds:uri="b19a59e2-44c6-4ac4-9e71-ec8a1b36f9fd"/>
    <ds:schemaRef ds:uri="f07d8113-1d44-46cb-baa5-a742d0650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405</TotalTime>
  <Words>48</Words>
  <Application>Microsoft Office PowerPoint</Application>
  <PresentationFormat>Widescreen</PresentationFormat>
  <Paragraphs>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University of Melbourne</vt:lpstr>
      <vt:lpstr>  &lt;Insert Workshop Name&gt; &lt;Insert Speaker Name&gt;</vt:lpstr>
      <vt:lpstr>This Workshop is presented by:</vt:lpstr>
      <vt:lpstr>Acknowledgement of Country</vt:lpstr>
      <vt:lpstr>TITLE</vt:lpstr>
      <vt:lpstr>PowerPoint Presentation</vt:lpstr>
      <vt:lpstr>PowerPoint Presentation</vt:lpstr>
      <vt:lpstr>Blank layout, free from default text object</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Woodward</dc:creator>
  <cp:lastModifiedBy>Gabby Parsons</cp:lastModifiedBy>
  <cp:revision>27</cp:revision>
  <dcterms:created xsi:type="dcterms:W3CDTF">2024-08-22T01:42:58Z</dcterms:created>
  <dcterms:modified xsi:type="dcterms:W3CDTF">2024-11-08T02:52:33Z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0x0101003CC3AA67A4221544AF094271FE0D117C</vt:lpwstr>
  </property>
  <property fmtid="{D5CDD505-2E9C-101B-9397-08002B2CF9AE}" pid="3" name="MediaServiceImageTags">
    <vt:lpwstr/>
  </property>
</Properties>
</file>