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41130059ae474ffa" Type="http://schemas.microsoft.com/office/2006/relationships/ui/extensibility" Target="customUI/customUI.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370" r:id="rId5"/>
    <p:sldId id="367" r:id="rId6"/>
    <p:sldId id="369" r:id="rId7"/>
    <p:sldId id="371" r:id="rId8"/>
    <p:sldId id="372" r:id="rId9"/>
    <p:sldId id="364" r:id="rId10"/>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 id="{4FDA67CD-A15C-4C29-8948-D1BF91269A83}">
          <p14:sldIdLst>
            <p14:sldId id="370"/>
            <p14:sldId id="367"/>
            <p14:sldId id="369"/>
            <p14:sldId id="371"/>
            <p14:sldId id="372"/>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46"/>
    <a:srgbClr val="FFFFFF"/>
    <a:srgbClr val="F2B8D8"/>
    <a:srgbClr val="EB7BBE"/>
    <a:srgbClr val="FFD629"/>
    <a:srgbClr val="EBEBEB"/>
    <a:srgbClr val="4F4C37"/>
    <a:srgbClr val="1E497D"/>
    <a:srgbClr val="8F999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44303-602F-F5CD-F900-1DC5F1509649}" v="12" dt="2024-11-08T02:53:16.224"/>
  </p1510:revLst>
</p1510:revInfo>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595" autoAdjust="0"/>
  </p:normalViewPr>
  <p:slideViewPr>
    <p:cSldViewPr snapToObjects="1">
      <p:cViewPr varScale="1">
        <p:scale>
          <a:sx n="102" d="100"/>
          <a:sy n="102" d="100"/>
        </p:scale>
        <p:origin x="75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9864"/>
    </p:cViewPr>
  </p:sorterViewPr>
  <p:notesViewPr>
    <p:cSldViewPr snapToObjects="1" showGuides="1">
      <p:cViewPr varScale="1">
        <p:scale>
          <a:sx n="84" d="100"/>
          <a:sy n="84" d="100"/>
        </p:scale>
        <p:origin x="29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7/11/2024</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7/11/2024</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a:t>
            </a:fld>
            <a:endParaRPr lang="en-AU"/>
          </a:p>
        </p:txBody>
      </p:sp>
    </p:spTree>
    <p:extLst>
      <p:ext uri="{BB962C8B-B14F-4D97-AF65-F5344CB8AC3E}">
        <p14:creationId xmlns:p14="http://schemas.microsoft.com/office/powerpoint/2010/main" val="2319617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chemeClr val="bg2"/>
        </a:solidFill>
        <a:effectLst/>
      </p:bgPr>
    </p:bg>
    <p:spTree>
      <p:nvGrpSpPr>
        <p:cNvPr id="1" name=""/>
        <p:cNvGrpSpPr/>
        <p:nvPr/>
      </p:nvGrpSpPr>
      <p:grpSpPr>
        <a:xfrm>
          <a:off x="0" y="0"/>
          <a:ext cx="0" cy="0"/>
          <a:chOff x="0" y="0"/>
          <a:chExt cx="0" cy="0"/>
        </a:xfrm>
      </p:grpSpPr>
      <p:pic>
        <p:nvPicPr>
          <p:cNvPr id="5" name="Picture 4" descr="A tree in a park&#10;&#10;Description automatically generated">
            <a:extLst>
              <a:ext uri="{FF2B5EF4-FFF2-40B4-BE49-F238E27FC236}">
                <a16:creationId xmlns:a16="http://schemas.microsoft.com/office/drawing/2014/main" id="{22B7B5EB-409D-C364-0E66-735E92752C91}"/>
              </a:ext>
            </a:extLst>
          </p:cNvPr>
          <p:cNvPicPr>
            <a:picLocks noGrp="1" noRot="1" noChangeAspect="1" noMove="1" noResize="1" noEditPoints="1" noAdjustHandles="1" noChangeArrowheads="1" noChangeShapeType="1" noCrop="1"/>
          </p:cNvPicPr>
          <p:nvPr userDrawn="1"/>
        </p:nvPicPr>
        <p:blipFill rotWithShape="1">
          <a:blip r:embed="rId2">
            <a:alphaModFix amt="17000"/>
            <a:extLst>
              <a:ext uri="{28A0092B-C50C-407E-A947-70E740481C1C}">
                <a14:useLocalDpi xmlns:a14="http://schemas.microsoft.com/office/drawing/2010/main"/>
              </a:ext>
            </a:extLst>
          </a:blip>
          <a:srcRect/>
          <a:stretch/>
        </p:blipFill>
        <p:spPr>
          <a:xfrm>
            <a:off x="0" y="14928"/>
            <a:ext cx="12199058" cy="6852171"/>
          </a:xfrm>
          <a:prstGeom prst="rect">
            <a:avLst/>
          </a:prstGeom>
        </p:spPr>
      </p:pic>
      <p:sp>
        <p:nvSpPr>
          <p:cNvPr id="9" name="TextBox 3">
            <a:extLst>
              <a:ext uri="{FF2B5EF4-FFF2-40B4-BE49-F238E27FC236}">
                <a16:creationId xmlns:a16="http://schemas.microsoft.com/office/drawing/2014/main" id="{CBB971FD-D847-BF4C-933A-802E03ED89A8}"/>
              </a:ext>
            </a:extLst>
          </p:cNvPr>
          <p:cNvSpPr txBox="1">
            <a:spLocks noGrp="1" noRot="1" noMove="1" noResize="1" noEditPoints="1" noAdjustHandles="1" noChangeArrowheads="1" noChangeShapeType="1"/>
          </p:cNvSpPr>
          <p:nvPr userDrawn="1"/>
        </p:nvSpPr>
        <p:spPr>
          <a:xfrm>
            <a:off x="875420" y="1628800"/>
            <a:ext cx="10441160" cy="4478149"/>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spcBef>
                <a:spcPts val="1200"/>
              </a:spcBef>
            </a:pPr>
            <a:endParaRPr lang="en-AU" sz="1100" b="0" i="0" dirty="0">
              <a:solidFill>
                <a:schemeClr val="bg1"/>
              </a:solidFill>
              <a:effectLst/>
              <a:latin typeface="+mj-lt"/>
            </a:endParaRPr>
          </a:p>
          <a:p>
            <a:pPr algn="l">
              <a:spcBef>
                <a:spcPts val="1200"/>
              </a:spcBef>
            </a:pPr>
            <a:r>
              <a:rPr lang="en-AU" sz="1600" b="0" i="0" dirty="0">
                <a:solidFill>
                  <a:schemeClr val="bg1"/>
                </a:solidFill>
                <a:effectLst/>
                <a:latin typeface="+mj-lt"/>
              </a:rPr>
              <a:t>The University of Melbourne acknowledges the Traditional Owners of the unceded land on which we work, learn and live: the Wurundjeri Woi-wurrung and Bunurong peoples (Burnley, Fishermans Bend, Parkville, Southbank and Werribee campuses), the Yorta Yorta Nation (Dookie and Shepparton campuses), and the Dja Dja Wurrung people (Creswick campus).</a:t>
            </a:r>
          </a:p>
          <a:p>
            <a:pPr algn="l">
              <a:spcBef>
                <a:spcPts val="1200"/>
              </a:spcBef>
            </a:pPr>
            <a:r>
              <a:rPr lang="en-AU" sz="1600" b="0" i="0" dirty="0">
                <a:solidFill>
                  <a:schemeClr val="bg1"/>
                </a:solidFill>
                <a:effectLst/>
                <a:latin typeface="+mj-lt"/>
              </a:rPr>
              <a:t>The University also acknowledges and is grateful to the Traditional Owners, Elders and Knowledge Holders of all Indigenous nations and clans who have been instrumental in our reconciliation journey.</a:t>
            </a:r>
          </a:p>
          <a:p>
            <a:pPr algn="l">
              <a:spcBef>
                <a:spcPts val="1200"/>
              </a:spcBef>
            </a:pPr>
            <a:r>
              <a:rPr lang="en-AU" sz="1600" b="0" i="0" dirty="0">
                <a:solidFill>
                  <a:schemeClr val="bg1"/>
                </a:solidFill>
                <a:effectLst/>
                <a:latin typeface="+mj-lt"/>
              </a:rPr>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algn="l">
              <a:spcBef>
                <a:spcPts val="1200"/>
              </a:spcBef>
            </a:pPr>
            <a:r>
              <a:rPr lang="en-AU" sz="1600" b="0" i="0" dirty="0">
                <a:solidFill>
                  <a:schemeClr val="bg1"/>
                </a:solidFill>
                <a:effectLst/>
                <a:latin typeface="+mj-lt"/>
              </a:rPr>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a:p>
            <a:pPr algn="l">
              <a:spcBef>
                <a:spcPts val="1200"/>
              </a:spcBef>
            </a:pPr>
            <a:r>
              <a:rPr lang="en-AU" sz="1600" b="0" i="0" dirty="0">
                <a:solidFill>
                  <a:schemeClr val="bg1"/>
                </a:solidFill>
                <a:effectLst/>
                <a:latin typeface="+mj-lt"/>
              </a:rPr>
              <a:t>In making this Acknowledgment of Country we commit to respectful and responsible conduct towards all others according to the Traditional lores of this land, particularly at times of formal ceremony.</a:t>
            </a:r>
            <a:endParaRPr lang="en-AU" sz="1600" dirty="0">
              <a:solidFill>
                <a:schemeClr val="bg1"/>
              </a:solidFill>
              <a:latin typeface="+mj-lt"/>
            </a:endParaRPr>
          </a:p>
        </p:txBody>
      </p:sp>
      <p:pic>
        <p:nvPicPr>
          <p:cNvPr id="6" name="Picture Placeholder 10" descr="Logo&#10;&#10;Description automatically generated">
            <a:extLst>
              <a:ext uri="{FF2B5EF4-FFF2-40B4-BE49-F238E27FC236}">
                <a16:creationId xmlns:a16="http://schemas.microsoft.com/office/drawing/2014/main" id="{72FB4B94-D733-663C-1E58-FF1318E71F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223907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descr="A large auditorium with blue lights&#10;&#10;Description automatically generated">
            <a:extLst>
              <a:ext uri="{FF2B5EF4-FFF2-40B4-BE49-F238E27FC236}">
                <a16:creationId xmlns:a16="http://schemas.microsoft.com/office/drawing/2014/main" id="{E4A9FC45-DD09-38AB-3B34-9EF99267B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851691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1"/>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39245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defRPr>
                <a:solidFill>
                  <a:schemeClr val="bg2"/>
                </a:solidFill>
              </a:defRPr>
            </a:lvl1pPr>
          </a:lstStyle>
          <a:p>
            <a:r>
              <a:rPr lang="en-AU" dirty="0"/>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
        <p:nvSpPr>
          <p:cNvPr id="4" name="Picture Placeholder 7">
            <a:extLst>
              <a:ext uri="{FF2B5EF4-FFF2-40B4-BE49-F238E27FC236}">
                <a16:creationId xmlns:a16="http://schemas.microsoft.com/office/drawing/2014/main" id="{7C6DB685-726F-A1FB-C9B0-00C92EC7F117}"/>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dirty="0"/>
              <a:t>Click icon to add Image of presenter</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dirty="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2"/>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2"/>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Tree>
    <p:extLst>
      <p:ext uri="{BB962C8B-B14F-4D97-AF65-F5344CB8AC3E}">
        <p14:creationId xmlns:p14="http://schemas.microsoft.com/office/powerpoint/2010/main" val="326753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0426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6219599"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5151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FC2A53D8-7CC9-C8A8-3494-5EBD660356B9}"/>
              </a:ext>
            </a:extLst>
          </p:cNvPr>
          <p:cNvSpPr>
            <a:spLocks noGrp="1"/>
          </p:cNvSpPr>
          <p:nvPr>
            <p:ph type="pic" sz="quarter" idx="16" hasCustomPrompt="1"/>
          </p:nvPr>
        </p:nvSpPr>
        <p:spPr>
          <a:xfrm>
            <a:off x="6219599" y="1870075"/>
            <a:ext cx="5626800" cy="4273200"/>
          </a:xfrm>
        </p:spPr>
        <p:txBody>
          <a:bodyPr anchor="ctr" anchorCtr="0"/>
          <a:lstStyle>
            <a:lvl1pPr algn="ctr">
              <a:lnSpc>
                <a:spcPts val="1400"/>
              </a:lnSpc>
              <a:defRPr sz="1200"/>
            </a:lvl1pPr>
          </a:lstStyle>
          <a:p>
            <a:r>
              <a:rPr lang="en-AU" dirty="0"/>
              <a:t>Click icon to insert image</a:t>
            </a:r>
          </a:p>
        </p:txBody>
      </p:sp>
    </p:spTree>
    <p:extLst>
      <p:ext uri="{BB962C8B-B14F-4D97-AF65-F5344CB8AC3E}">
        <p14:creationId xmlns:p14="http://schemas.microsoft.com/office/powerpoint/2010/main" val="311828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dirty="0"/>
              <a:t>Click icon to insert Chart</a:t>
            </a:r>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dirty="0"/>
              <a:t>Click icon to insert Chart</a:t>
            </a:r>
          </a:p>
        </p:txBody>
      </p:sp>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6101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2184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dirty="0"/>
              <a:t>Page [</a:t>
            </a:r>
            <a:fld id="{29D5CE74-914C-4689-99FC-1AEF49CE2B47}" type="slidenum">
              <a:rPr smtClean="0"/>
              <a:pPr/>
              <a:t>‹#›</a:t>
            </a:fld>
            <a:r>
              <a:rPr dirty="0"/>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dirty="0"/>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4296000"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a:extLst>
              <a:ext uri="{FF2B5EF4-FFF2-40B4-BE49-F238E27FC236}">
                <a16:creationId xmlns:a16="http://schemas.microsoft.com/office/drawing/2014/main" id="{A14B56AF-59AC-1DD7-A515-93236D9D5034}"/>
              </a:ext>
            </a:extLst>
          </p:cNvPr>
          <p:cNvSpPr>
            <a:spLocks noGrp="1"/>
          </p:cNvSpPr>
          <p:nvPr>
            <p:ph sz="quarter" idx="17"/>
          </p:nvPr>
        </p:nvSpPr>
        <p:spPr>
          <a:xfrm>
            <a:off x="8246399"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30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5BE21A-3472-BF8A-EB42-E260FAD81CC6}"/>
              </a:ext>
            </a:extLst>
          </p:cNvPr>
          <p:cNvSpPr txBox="1"/>
          <p:nvPr userDrawn="1"/>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extLst>
      <p:ext uri="{BB962C8B-B14F-4D97-AF65-F5344CB8AC3E}">
        <p14:creationId xmlns:p14="http://schemas.microsoft.com/office/powerpoint/2010/main" val="71598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2876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dirty="0"/>
              <a:t>[Collaborator/partner relationship disclaimer]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pic>
        <p:nvPicPr>
          <p:cNvPr id="2" name="Picture Placeholder 6" descr="Logo&#10;&#10;Description automatically generated">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4870378" y="2315284"/>
            <a:ext cx="2385265" cy="2373856"/>
          </a:xfrm>
          <a:prstGeom prst="rect">
            <a:avLst/>
          </a:prstGeom>
        </p:spPr>
      </p:pic>
    </p:spTree>
    <p:extLst>
      <p:ext uri="{BB962C8B-B14F-4D97-AF65-F5344CB8AC3E}">
        <p14:creationId xmlns:p14="http://schemas.microsoft.com/office/powerpoint/2010/main" val="256913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dirty="0"/>
              <a:t>[Copyright, CTA or other information/notices]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61072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74486-8652-716C-61C2-985D79E5DEEF}"/>
              </a:ext>
            </a:extLst>
          </p:cNvPr>
          <p:cNvSpPr txBox="1"/>
          <p:nvPr userDrawn="1"/>
        </p:nvSpPr>
        <p:spPr>
          <a:xfrm>
            <a:off x="345600" y="4183343"/>
            <a:ext cx="2310675" cy="200055"/>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(c) The University of Melbourne</a:t>
            </a:r>
            <a:endParaRPr lang="en-AU" sz="1300" dirty="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99196" y="4182849"/>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dirty="0"/>
              <a:t>2023</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dirty="0">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dirty="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5962159"/>
            <a:ext cx="6740510" cy="400110"/>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dirty="0">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dirty="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2732123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style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84500"/>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15485853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descr="People walking under a building&#10;&#10;Description automatically generated">
            <a:extLst>
              <a:ext uri="{FF2B5EF4-FFF2-40B4-BE49-F238E27FC236}">
                <a16:creationId xmlns:a16="http://schemas.microsoft.com/office/drawing/2014/main" id="{E7BA957F-097B-72FD-DF04-76077458E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798261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vider_with image1_style2">
    <p:spTree>
      <p:nvGrpSpPr>
        <p:cNvPr id="1" name=""/>
        <p:cNvGrpSpPr/>
        <p:nvPr/>
      </p:nvGrpSpPr>
      <p:grpSpPr>
        <a:xfrm>
          <a:off x="0" y="0"/>
          <a:ext cx="0" cy="0"/>
          <a:chOff x="0" y="0"/>
          <a:chExt cx="0" cy="0"/>
        </a:xfrm>
      </p:grpSpPr>
      <p:pic>
        <p:nvPicPr>
          <p:cNvPr id="4" name="Picture 3" descr="A statue of a person&#10;&#10;Description automatically generated">
            <a:extLst>
              <a:ext uri="{FF2B5EF4-FFF2-40B4-BE49-F238E27FC236}">
                <a16:creationId xmlns:a16="http://schemas.microsoft.com/office/drawing/2014/main" id="{64F275E5-53E4-CE84-BFBA-2BC612A00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7361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771786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close-up of a hand pointing at a model&#10;&#10;Description automatically generated">
            <a:extLst>
              <a:ext uri="{FF2B5EF4-FFF2-40B4-BE49-F238E27FC236}">
                <a16:creationId xmlns:a16="http://schemas.microsoft.com/office/drawing/2014/main" id="{BD33C0EC-1329-DF67-CC34-2186429DE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302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569239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dirty="0"/>
              <a:t>[Insert Identifier] | [Insert Report Title]</a:t>
            </a:r>
          </a:p>
        </p:txBody>
      </p:sp>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12" name="Picture Placeholder 10" descr="Logo&#10;&#10;Description automatically generated">
            <a:extLst>
              <a:ext uri="{FF2B5EF4-FFF2-40B4-BE49-F238E27FC236}">
                <a16:creationId xmlns:a16="http://schemas.microsoft.com/office/drawing/2014/main" id="{B9E60202-450E-CF2C-601B-7D1A7C9B3D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1914734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_style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7554999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3">
    <p:spTree>
      <p:nvGrpSpPr>
        <p:cNvPr id="1" name=""/>
        <p:cNvGrpSpPr/>
        <p:nvPr/>
      </p:nvGrpSpPr>
      <p:grpSpPr>
        <a:xfrm>
          <a:off x="0" y="0"/>
          <a:ext cx="0" cy="0"/>
          <a:chOff x="0" y="0"/>
          <a:chExt cx="0" cy="0"/>
        </a:xfrm>
      </p:grpSpPr>
      <p:pic>
        <p:nvPicPr>
          <p:cNvPr id="13" name="Picture 12" descr="A group of people sitting in a room&#10;&#10;Description automatically generated">
            <a:extLst>
              <a:ext uri="{FF2B5EF4-FFF2-40B4-BE49-F238E27FC236}">
                <a16:creationId xmlns:a16="http://schemas.microsoft.com/office/drawing/2014/main" id="{28BDE54C-00E9-5879-B7AA-CBAEB4B20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833715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7394206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3">
    <p:spTree>
      <p:nvGrpSpPr>
        <p:cNvPr id="1" name=""/>
        <p:cNvGrpSpPr/>
        <p:nvPr/>
      </p:nvGrpSpPr>
      <p:grpSpPr>
        <a:xfrm>
          <a:off x="0" y="0"/>
          <a:ext cx="0" cy="0"/>
          <a:chOff x="0" y="0"/>
          <a:chExt cx="0" cy="0"/>
        </a:xfrm>
      </p:grpSpPr>
      <p:pic>
        <p:nvPicPr>
          <p:cNvPr id="9" name="Picture 8" descr="A building with a curved roof&#10;&#10;Description automatically generated">
            <a:extLst>
              <a:ext uri="{FF2B5EF4-FFF2-40B4-BE49-F238E27FC236}">
                <a16:creationId xmlns:a16="http://schemas.microsoft.com/office/drawing/2014/main" id="{7C32C17A-0B3D-3605-0770-718372FF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01253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32562100"/>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3">
    <p:spTree>
      <p:nvGrpSpPr>
        <p:cNvPr id="1" name=""/>
        <p:cNvGrpSpPr/>
        <p:nvPr/>
      </p:nvGrpSpPr>
      <p:grpSpPr>
        <a:xfrm>
          <a:off x="0" y="0"/>
          <a:ext cx="0" cy="0"/>
          <a:chOff x="0" y="0"/>
          <a:chExt cx="0" cy="0"/>
        </a:xfrm>
      </p:grpSpPr>
      <p:pic>
        <p:nvPicPr>
          <p:cNvPr id="9" name="Picture 8" descr="A person using a device to connect wires&#10;&#10;Description automatically generated">
            <a:extLst>
              <a:ext uri="{FF2B5EF4-FFF2-40B4-BE49-F238E27FC236}">
                <a16:creationId xmlns:a16="http://schemas.microsoft.com/office/drawing/2014/main" id="{C1287946-82AF-7FA8-19A7-7FCE04906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4238323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_style4">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BC1A7"/>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5156874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4">
    <p:spTree>
      <p:nvGrpSpPr>
        <p:cNvPr id="1" name=""/>
        <p:cNvGrpSpPr/>
        <p:nvPr/>
      </p:nvGrpSpPr>
      <p:grpSpPr>
        <a:xfrm>
          <a:off x="0" y="0"/>
          <a:ext cx="0" cy="0"/>
          <a:chOff x="0" y="0"/>
          <a:chExt cx="0" cy="0"/>
        </a:xfrm>
      </p:grpSpPr>
      <p:pic>
        <p:nvPicPr>
          <p:cNvPr id="4" name="Picture 3" descr="A group of people walking in a park&#10;&#10;Description automatically generated">
            <a:extLst>
              <a:ext uri="{FF2B5EF4-FFF2-40B4-BE49-F238E27FC236}">
                <a16:creationId xmlns:a16="http://schemas.microsoft.com/office/drawing/2014/main" id="{09DD1383-E7A4-AA64-8DE9-6E004E157B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077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669143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4">
    <p:spTree>
      <p:nvGrpSpPr>
        <p:cNvPr id="1" name=""/>
        <p:cNvGrpSpPr/>
        <p:nvPr/>
      </p:nvGrpSpPr>
      <p:grpSpPr>
        <a:xfrm>
          <a:off x="0" y="0"/>
          <a:ext cx="0" cy="0"/>
          <a:chOff x="0" y="0"/>
          <a:chExt cx="0" cy="0"/>
        </a:xfrm>
      </p:grpSpPr>
      <p:pic>
        <p:nvPicPr>
          <p:cNvPr id="4" name="Picture 3" descr="A building under construction with trees&#10;&#10;Description automatically generated">
            <a:extLst>
              <a:ext uri="{FF2B5EF4-FFF2-40B4-BE49-F238E27FC236}">
                <a16:creationId xmlns:a16="http://schemas.microsoft.com/office/drawing/2014/main" id="{51F6BE47-7A2B-FB6B-ED40-B51129631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55124"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19196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4">
    <p:spTree>
      <p:nvGrpSpPr>
        <p:cNvPr id="1" name=""/>
        <p:cNvGrpSpPr/>
        <p:nvPr/>
      </p:nvGrpSpPr>
      <p:grpSpPr>
        <a:xfrm>
          <a:off x="0" y="0"/>
          <a:ext cx="0" cy="0"/>
          <a:chOff x="0" y="0"/>
          <a:chExt cx="0" cy="0"/>
        </a:xfrm>
      </p:grpSpPr>
      <p:pic>
        <p:nvPicPr>
          <p:cNvPr id="11" name="Picture 10" descr="A person holding a piece of wood&#10;&#10;Description automatically generated">
            <a:extLst>
              <a:ext uri="{FF2B5EF4-FFF2-40B4-BE49-F238E27FC236}">
                <a16:creationId xmlns:a16="http://schemas.microsoft.com/office/drawing/2014/main" id="{94024269-2550-85C4-BE45-B706209E4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8792978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2"/>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pic>
        <p:nvPicPr>
          <p:cNvPr id="6" name="Picture 5" descr="A building with a clock tower&#10;&#10;Description automatically generated">
            <a:extLst>
              <a:ext uri="{FF2B5EF4-FFF2-40B4-BE49-F238E27FC236}">
                <a16:creationId xmlns:a16="http://schemas.microsoft.com/office/drawing/2014/main" id="{539DE1A1-49DF-E58A-6C88-61C3401E0A4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5" name="Picture Placeholder 10" descr="Logo&#10;&#10;Description automatically generated">
            <a:extLst>
              <a:ext uri="{FF2B5EF4-FFF2-40B4-BE49-F238E27FC236}">
                <a16:creationId xmlns:a16="http://schemas.microsoft.com/office/drawing/2014/main" id="{30E4AA47-6A18-5856-8B55-31A2F24D6B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557912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_style5">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2C421D"/>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73210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5">
    <p:spTree>
      <p:nvGrpSpPr>
        <p:cNvPr id="1" name=""/>
        <p:cNvGrpSpPr/>
        <p:nvPr/>
      </p:nvGrpSpPr>
      <p:grpSpPr>
        <a:xfrm>
          <a:off x="0" y="0"/>
          <a:ext cx="0" cy="0"/>
          <a:chOff x="0" y="0"/>
          <a:chExt cx="0" cy="0"/>
        </a:xfrm>
      </p:grpSpPr>
      <p:pic>
        <p:nvPicPr>
          <p:cNvPr id="11" name="Picture 10" descr="People walking in a park&#10;&#10;Description automatically generated">
            <a:extLst>
              <a:ext uri="{FF2B5EF4-FFF2-40B4-BE49-F238E27FC236}">
                <a16:creationId xmlns:a16="http://schemas.microsoft.com/office/drawing/2014/main" id="{8FBDA43B-799F-3262-242C-5B80658B7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458123"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926217321"/>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5">
    <p:spTree>
      <p:nvGrpSpPr>
        <p:cNvPr id="1" name=""/>
        <p:cNvGrpSpPr/>
        <p:nvPr/>
      </p:nvGrpSpPr>
      <p:grpSpPr>
        <a:xfrm>
          <a:off x="0" y="0"/>
          <a:ext cx="0" cy="0"/>
          <a:chOff x="0" y="0"/>
          <a:chExt cx="0" cy="0"/>
        </a:xfrm>
      </p:grpSpPr>
      <p:pic>
        <p:nvPicPr>
          <p:cNvPr id="8" name="Picture 7" descr="People walking past a building with ivy on the side&#10;&#10;Description automatically generated">
            <a:extLst>
              <a:ext uri="{FF2B5EF4-FFF2-40B4-BE49-F238E27FC236}">
                <a16:creationId xmlns:a16="http://schemas.microsoft.com/office/drawing/2014/main" id="{DCDBF601-CDA9-69BA-756C-E76F557DDD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3495"/>
            <a:ext cx="8937748" cy="6120000"/>
          </a:xfrm>
          <a:prstGeom prst="rect">
            <a:avLst/>
          </a:prstGeom>
        </p:spPr>
      </p:pic>
      <p:sp>
        <p:nvSpPr>
          <p:cNvPr id="3" name="Picture Placeholder 7">
            <a:extLst>
              <a:ext uri="{FF2B5EF4-FFF2-40B4-BE49-F238E27FC236}">
                <a16:creationId xmlns:a16="http://schemas.microsoft.com/office/drawing/2014/main" id="{F974493F-F173-1F00-92AD-843885FB6183}"/>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2386867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5">
    <p:spTree>
      <p:nvGrpSpPr>
        <p:cNvPr id="1" name=""/>
        <p:cNvGrpSpPr/>
        <p:nvPr/>
      </p:nvGrpSpPr>
      <p:grpSpPr>
        <a:xfrm>
          <a:off x="0" y="0"/>
          <a:ext cx="0" cy="0"/>
          <a:chOff x="0" y="0"/>
          <a:chExt cx="0" cy="0"/>
        </a:xfrm>
      </p:grpSpPr>
      <p:pic>
        <p:nvPicPr>
          <p:cNvPr id="4" name="Picture 3" descr="Close-up of hands cutting a plant&#10;&#10;Description automatically generated">
            <a:extLst>
              <a:ext uri="{FF2B5EF4-FFF2-40B4-BE49-F238E27FC236}">
                <a16:creationId xmlns:a16="http://schemas.microsoft.com/office/drawing/2014/main" id="{C8DC821B-C317-1417-9462-527607629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3496"/>
            <a:ext cx="91162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41087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_style6">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2350955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6">
    <p:spTree>
      <p:nvGrpSpPr>
        <p:cNvPr id="1" name=""/>
        <p:cNvGrpSpPr/>
        <p:nvPr/>
      </p:nvGrpSpPr>
      <p:grpSpPr>
        <a:xfrm>
          <a:off x="0" y="0"/>
          <a:ext cx="0" cy="0"/>
          <a:chOff x="0" y="0"/>
          <a:chExt cx="0" cy="0"/>
        </a:xfrm>
      </p:grpSpPr>
      <p:pic>
        <p:nvPicPr>
          <p:cNvPr id="11" name="Picture 10" descr="A building with a large building and a green field&#10;&#10;Description automatically generated with medium confidence">
            <a:extLst>
              <a:ext uri="{FF2B5EF4-FFF2-40B4-BE49-F238E27FC236}">
                <a16:creationId xmlns:a16="http://schemas.microsoft.com/office/drawing/2014/main" id="{77EEB241-B6FD-9EE4-0BB0-B7F11F841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7446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30538654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6">
    <p:spTree>
      <p:nvGrpSpPr>
        <p:cNvPr id="1" name=""/>
        <p:cNvGrpSpPr/>
        <p:nvPr/>
      </p:nvGrpSpPr>
      <p:grpSpPr>
        <a:xfrm>
          <a:off x="0" y="0"/>
          <a:ext cx="0" cy="0"/>
          <a:chOff x="0" y="0"/>
          <a:chExt cx="0" cy="0"/>
        </a:xfrm>
      </p:grpSpPr>
      <p:pic>
        <p:nvPicPr>
          <p:cNvPr id="9" name="Picture 8" descr="A pencil and a piece of wood&#10;&#10;Description automatically generated">
            <a:extLst>
              <a:ext uri="{FF2B5EF4-FFF2-40B4-BE49-F238E27FC236}">
                <a16:creationId xmlns:a16="http://schemas.microsoft.com/office/drawing/2014/main" id="{65E1F172-EAEE-9E3C-B801-E4B9030BEE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44" b="4383"/>
          <a:stretch/>
        </p:blipFill>
        <p:spPr>
          <a:xfrm>
            <a:off x="345599" y="342000"/>
            <a:ext cx="809066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88317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6">
    <p:spTree>
      <p:nvGrpSpPr>
        <p:cNvPr id="1" name=""/>
        <p:cNvGrpSpPr/>
        <p:nvPr/>
      </p:nvGrpSpPr>
      <p:grpSpPr>
        <a:xfrm>
          <a:off x="0" y="0"/>
          <a:ext cx="0" cy="0"/>
          <a:chOff x="0" y="0"/>
          <a:chExt cx="0" cy="0"/>
        </a:xfrm>
      </p:grpSpPr>
      <p:pic>
        <p:nvPicPr>
          <p:cNvPr id="11" name="Picture 10" descr="A close-up of a person holding a pair of hands&#10;&#10;Description automatically generated">
            <a:extLst>
              <a:ext uri="{FF2B5EF4-FFF2-40B4-BE49-F238E27FC236}">
                <a16:creationId xmlns:a16="http://schemas.microsoft.com/office/drawing/2014/main" id="{BE621E20-3B1D-7A47-09A7-7ADB27759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9245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7575195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4" name="Picture Placeholder 10" descr="Logo&#10;&#10;Description automatically generated">
            <a:extLst>
              <a:ext uri="{FF2B5EF4-FFF2-40B4-BE49-F238E27FC236}">
                <a16:creationId xmlns:a16="http://schemas.microsoft.com/office/drawing/2014/main" id="{F44244A3-AF35-00C5-3FA8-D6B57DDB2E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72713808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_style7">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73234B"/>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EB7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818045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7">
    <p:spTree>
      <p:nvGrpSpPr>
        <p:cNvPr id="1" name=""/>
        <p:cNvGrpSpPr/>
        <p:nvPr/>
      </p:nvGrpSpPr>
      <p:grpSpPr>
        <a:xfrm>
          <a:off x="0" y="0"/>
          <a:ext cx="0" cy="0"/>
          <a:chOff x="0" y="0"/>
          <a:chExt cx="0" cy="0"/>
        </a:xfrm>
      </p:grpSpPr>
      <p:pic>
        <p:nvPicPr>
          <p:cNvPr id="4" name="Picture 3" descr="A building with trees and grass&#10;&#10;Description automatically generated">
            <a:extLst>
              <a:ext uri="{FF2B5EF4-FFF2-40B4-BE49-F238E27FC236}">
                <a16:creationId xmlns:a16="http://schemas.microsoft.com/office/drawing/2014/main" id="{DBF2D86A-A44D-CDAE-9665-F4BFF676E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6448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903895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descr="A multi-story building with colorful balconies&#10;&#10;Description automatically generated">
            <a:extLst>
              <a:ext uri="{FF2B5EF4-FFF2-40B4-BE49-F238E27FC236}">
                <a16:creationId xmlns:a16="http://schemas.microsoft.com/office/drawing/2014/main" id="{90EADEC2-C4A9-6F30-E874-B83B9B07C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9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7">
    <p:spTree>
      <p:nvGrpSpPr>
        <p:cNvPr id="1" name=""/>
        <p:cNvGrpSpPr/>
        <p:nvPr/>
      </p:nvGrpSpPr>
      <p:grpSpPr>
        <a:xfrm>
          <a:off x="0" y="0"/>
          <a:ext cx="0" cy="0"/>
          <a:chOff x="0" y="0"/>
          <a:chExt cx="0" cy="0"/>
        </a:xfrm>
      </p:grpSpPr>
      <p:pic>
        <p:nvPicPr>
          <p:cNvPr id="4" name="Picture 3" descr="A person holding a file&#10;&#10;Description automatically generated">
            <a:extLst>
              <a:ext uri="{FF2B5EF4-FFF2-40B4-BE49-F238E27FC236}">
                <a16:creationId xmlns:a16="http://schemas.microsoft.com/office/drawing/2014/main" id="{F3379736-BE03-EE69-3641-E7C70EC45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634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6450669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_style8">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1"/>
          </a:solidFill>
        </p:spPr>
        <p:txBody>
          <a:bodyPr lIns="180000" tIns="144000" rIns="144000" bIns="144000"/>
          <a:lstStyle>
            <a:lvl1pPr marL="0">
              <a:lnSpc>
                <a:spcPts val="1400"/>
              </a:lnSpc>
              <a:spcAft>
                <a:spcPts val="0"/>
              </a:spcAft>
              <a:buFontTx/>
              <a:buNone/>
              <a:defRPr sz="1200" b="1">
                <a:solidFill>
                  <a:schemeClr val="bg1"/>
                </a:solidFill>
              </a:defRPr>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015455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8">
    <p:spTree>
      <p:nvGrpSpPr>
        <p:cNvPr id="1" name=""/>
        <p:cNvGrpSpPr/>
        <p:nvPr/>
      </p:nvGrpSpPr>
      <p:grpSpPr>
        <a:xfrm>
          <a:off x="0" y="0"/>
          <a:ext cx="0" cy="0"/>
          <a:chOff x="0" y="0"/>
          <a:chExt cx="0" cy="0"/>
        </a:xfrm>
      </p:grpSpPr>
      <p:pic>
        <p:nvPicPr>
          <p:cNvPr id="4" name="Picture 3" descr="A person walking past a building&#10;&#10;Description automatically generated">
            <a:extLst>
              <a:ext uri="{FF2B5EF4-FFF2-40B4-BE49-F238E27FC236}">
                <a16:creationId xmlns:a16="http://schemas.microsoft.com/office/drawing/2014/main" id="{D5753130-04CA-4F8F-7BD2-B29CCF71AB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535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076727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8">
    <p:spTree>
      <p:nvGrpSpPr>
        <p:cNvPr id="1" name=""/>
        <p:cNvGrpSpPr/>
        <p:nvPr/>
      </p:nvGrpSpPr>
      <p:grpSpPr>
        <a:xfrm>
          <a:off x="0" y="0"/>
          <a:ext cx="0" cy="0"/>
          <a:chOff x="0" y="0"/>
          <a:chExt cx="0" cy="0"/>
        </a:xfrm>
      </p:grpSpPr>
      <p:pic>
        <p:nvPicPr>
          <p:cNvPr id="9" name="Picture 8" descr="A sculpture outside of a building&#10;&#10;Description automatically generated">
            <a:extLst>
              <a:ext uri="{FF2B5EF4-FFF2-40B4-BE49-F238E27FC236}">
                <a16:creationId xmlns:a16="http://schemas.microsoft.com/office/drawing/2014/main" id="{5BC26AC2-AAA3-E94F-770E-788A91004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30393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4246968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8">
    <p:spTree>
      <p:nvGrpSpPr>
        <p:cNvPr id="1" name=""/>
        <p:cNvGrpSpPr/>
        <p:nvPr/>
      </p:nvGrpSpPr>
      <p:grpSpPr>
        <a:xfrm>
          <a:off x="0" y="0"/>
          <a:ext cx="0" cy="0"/>
          <a:chOff x="0" y="0"/>
          <a:chExt cx="0" cy="0"/>
        </a:xfrm>
      </p:grpSpPr>
      <p:pic>
        <p:nvPicPr>
          <p:cNvPr id="4" name="Picture 3" descr="A person cleaning a surface&#10;&#10;Description automatically generated">
            <a:extLst>
              <a:ext uri="{FF2B5EF4-FFF2-40B4-BE49-F238E27FC236}">
                <a16:creationId xmlns:a16="http://schemas.microsoft.com/office/drawing/2014/main" id="{F496D6BF-DBBA-5AEF-EF97-08D170EF1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023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5645031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145543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descr="A train on the street&#10;&#10;Description automatically generated">
            <a:extLst>
              <a:ext uri="{FF2B5EF4-FFF2-40B4-BE49-F238E27FC236}">
                <a16:creationId xmlns:a16="http://schemas.microsoft.com/office/drawing/2014/main" id="{C21B4368-12D9-57AE-3A1D-DAE6674AE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800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p>
            <a:r>
              <a:rPr lang="en-AU"/>
              <a:t>Page [</a:t>
            </a:r>
            <a:fld id="{29D5CE74-914C-4689-99FC-1AEF49CE2B47}" type="slidenum">
              <a:rPr smtClean="0"/>
              <a:pPr/>
              <a:t>‹#›</a:t>
            </a:fld>
            <a:r>
              <a:t>]</a:t>
            </a:r>
            <a:endParaRPr lang="en-AU" dirty="0"/>
          </a:p>
        </p:txBody>
      </p:sp>
    </p:spTree>
    <p:extLst>
      <p:ext uri="{BB962C8B-B14F-4D97-AF65-F5344CB8AC3E}">
        <p14:creationId xmlns:p14="http://schemas.microsoft.com/office/powerpoint/2010/main" val="54654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B81EDBD4-C9CF-59CC-461E-DB98C187D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907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4EF8F4E9-FAE8-C7F7-EED9-30CA77676534}"/>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21F14F64-41A3-A64C-2463-CAC1DD1F16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descr="A group of people walking outside of a building&#10;&#10;Description automatically generated">
            <a:extLst>
              <a:ext uri="{FF2B5EF4-FFF2-40B4-BE49-F238E27FC236}">
                <a16:creationId xmlns:a16="http://schemas.microsoft.com/office/drawing/2014/main" id="{FED4D6B5-F526-F625-9177-15B300C8F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392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315C606B-DBD6-6B98-FCEE-3981CBD7676E}"/>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934572BE-6DBB-223D-542C-91D71528A1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descr="A building with many windows&#10;&#10;Description automatically generated">
            <a:extLst>
              <a:ext uri="{FF2B5EF4-FFF2-40B4-BE49-F238E27FC236}">
                <a16:creationId xmlns:a16="http://schemas.microsoft.com/office/drawing/2014/main" id="{4ACB552C-63F8-E9C0-06FA-7DB1F7430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7508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B961782D-5772-54A1-DB84-FE91617DDF6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Placeholder 10" descr="Logo&#10;&#10;Description automatically generated">
            <a:extLst>
              <a:ext uri="{FF2B5EF4-FFF2-40B4-BE49-F238E27FC236}">
                <a16:creationId xmlns:a16="http://schemas.microsoft.com/office/drawing/2014/main" id="{337175A6-6452-322F-7BD0-EAA975A865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dirty="0"/>
              <a:t>Page [</a:t>
            </a:r>
            <a:fld id="{29D5CE74-914C-4689-99FC-1AEF49CE2B47}" type="slidenum">
              <a:rPr smtClean="0"/>
              <a:pPr/>
              <a:t>‹#›</a:t>
            </a:fld>
            <a:r>
              <a:rPr dirty="0"/>
              <a:t>]</a:t>
            </a:r>
            <a:endParaRPr lang="en-AU" dirty="0"/>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dirty="0"/>
              <a:t>[Insert Identifier] | [Insert Report Title]</a:t>
            </a:r>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pic>
        <p:nvPicPr>
          <p:cNvPr id="8" name="Picture Placeholder 10" descr="Logo&#10;&#10;Description automatically generated">
            <a:extLst>
              <a:ext uri="{FF2B5EF4-FFF2-40B4-BE49-F238E27FC236}">
                <a16:creationId xmlns:a16="http://schemas.microsoft.com/office/drawing/2014/main" id="{186FA8D1-9047-12AF-8731-019C3A7101D9}"/>
              </a:ext>
            </a:extLst>
          </p:cNvPr>
          <p:cNvPicPr>
            <a:picLocks noChangeAspect="1"/>
          </p:cNvPicPr>
          <p:nvPr userDrawn="1"/>
        </p:nvPicPr>
        <p:blipFill rotWithShape="1">
          <a:blip r:embed="rId6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dirty="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4" r:id="rId4"/>
    <p:sldLayoutId id="2147483726" r:id="rId5"/>
    <p:sldLayoutId id="2147483727" r:id="rId6"/>
    <p:sldLayoutId id="2147483728" r:id="rId7"/>
    <p:sldLayoutId id="2147483729" r:id="rId8"/>
    <p:sldLayoutId id="2147483730" r:id="rId9"/>
    <p:sldLayoutId id="2147483731" r:id="rId10"/>
    <p:sldLayoutId id="2147483682" r:id="rId11"/>
    <p:sldLayoutId id="2147483732" r:id="rId12"/>
    <p:sldLayoutId id="2147483733" r:id="rId13"/>
    <p:sldLayoutId id="2147483718" r:id="rId14"/>
    <p:sldLayoutId id="2147483719" r:id="rId15"/>
    <p:sldLayoutId id="2147483721" r:id="rId16"/>
    <p:sldLayoutId id="2147483673" r:id="rId17"/>
    <p:sldLayoutId id="2147483659" r:id="rId18"/>
    <p:sldLayoutId id="2147483720" r:id="rId19"/>
    <p:sldLayoutId id="2147483664" r:id="rId20"/>
    <p:sldLayoutId id="2147483710" r:id="rId21"/>
    <p:sldLayoutId id="2147483711" r:id="rId22"/>
    <p:sldLayoutId id="2147483734" r:id="rId23"/>
    <p:sldLayoutId id="2147483655" r:id="rId24"/>
    <p:sldLayoutId id="2147483742" r:id="rId25"/>
    <p:sldLayoutId id="2147483736" r:id="rId26"/>
    <p:sldLayoutId id="2147483738" r:id="rId27"/>
    <p:sldLayoutId id="2147483739" r:id="rId28"/>
    <p:sldLayoutId id="2147483740"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654" r:id="rId60"/>
  </p:sldLayoutIdLst>
  <p:hf hdr="0" dt="0"/>
  <p:txStyles>
    <p:title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tiff"/><Relationship Id="rId7"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9A4D60-121F-B266-D48A-75DA5AC26EEA}"/>
              </a:ext>
            </a:extLst>
          </p:cNvPr>
          <p:cNvSpPr/>
          <p:nvPr/>
        </p:nvSpPr>
        <p:spPr>
          <a:xfrm>
            <a:off x="0" y="5013177"/>
            <a:ext cx="12192000"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4" name="Title 3">
            <a:extLst>
              <a:ext uri="{FF2B5EF4-FFF2-40B4-BE49-F238E27FC236}">
                <a16:creationId xmlns:a16="http://schemas.microsoft.com/office/drawing/2014/main" id="{2D0319C9-5088-0D4D-07BB-014860B3693D}"/>
              </a:ext>
            </a:extLst>
          </p:cNvPr>
          <p:cNvSpPr>
            <a:spLocks noGrp="1"/>
          </p:cNvSpPr>
          <p:nvPr>
            <p:ph type="title"/>
          </p:nvPr>
        </p:nvSpPr>
        <p:spPr>
          <a:xfrm>
            <a:off x="385928" y="2415015"/>
            <a:ext cx="9001001" cy="288354"/>
          </a:xfrm>
        </p:spPr>
        <p:txBody>
          <a:bodyPr/>
          <a:lstStyle/>
          <a:p>
            <a:br>
              <a:rPr lang="en-AU" sz="3500" dirty="0"/>
            </a:br>
            <a:br>
              <a:rPr lang="en-AU" sz="3500" dirty="0"/>
            </a:br>
            <a:r>
              <a:rPr lang="en-AU" sz="3500" dirty="0">
                <a:cs typeface="Arial"/>
              </a:rPr>
              <a:t>&lt;Insert Presentation Name&gt;</a:t>
            </a:r>
            <a:br>
              <a:rPr lang="en-AU" sz="3500" dirty="0"/>
            </a:br>
            <a:r>
              <a:rPr lang="en-AU" sz="3500" dirty="0">
                <a:cs typeface="Arial"/>
              </a:rPr>
              <a:t>&lt;Insert Speaker Name&gt;</a:t>
            </a:r>
          </a:p>
        </p:txBody>
      </p:sp>
      <p:sp>
        <p:nvSpPr>
          <p:cNvPr id="5" name="TextBox 4">
            <a:extLst>
              <a:ext uri="{FF2B5EF4-FFF2-40B4-BE49-F238E27FC236}">
                <a16:creationId xmlns:a16="http://schemas.microsoft.com/office/drawing/2014/main" id="{0187472A-29A6-23DF-F1BF-4A625FCA1807}"/>
              </a:ext>
            </a:extLst>
          </p:cNvPr>
          <p:cNvSpPr txBox="1"/>
          <p:nvPr/>
        </p:nvSpPr>
        <p:spPr>
          <a:xfrm>
            <a:off x="263352" y="610532"/>
            <a:ext cx="7431843" cy="769441"/>
          </a:xfrm>
          <a:prstGeom prst="rect">
            <a:avLst/>
          </a:prstGeom>
          <a:noFill/>
        </p:spPr>
        <p:txBody>
          <a:bodyPr wrap="none" rtlCol="0">
            <a:spAutoFit/>
          </a:bodyPr>
          <a:lstStyle/>
          <a:p>
            <a:r>
              <a:rPr lang="en-AU" sz="4400" b="1" dirty="0">
                <a:solidFill>
                  <a:srgbClr val="FFFFFF"/>
                </a:solidFill>
              </a:rPr>
              <a:t>ASCILITE Conference 2024</a:t>
            </a:r>
          </a:p>
        </p:txBody>
      </p:sp>
      <p:pic>
        <p:nvPicPr>
          <p:cNvPr id="7" name="Picture 6" descr="A logo with text and blue text&#10;&#10;Description automatically generated with medium confidence">
            <a:extLst>
              <a:ext uri="{FF2B5EF4-FFF2-40B4-BE49-F238E27FC236}">
                <a16:creationId xmlns:a16="http://schemas.microsoft.com/office/drawing/2014/main" id="{5CC83C82-0119-8FFD-CCA5-865C49AB3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pic>
        <p:nvPicPr>
          <p:cNvPr id="9" name="Picture 8" descr="A logo with red text&#10;&#10;Description automatically generated">
            <a:extLst>
              <a:ext uri="{FF2B5EF4-FFF2-40B4-BE49-F238E27FC236}">
                <a16:creationId xmlns:a16="http://schemas.microsoft.com/office/drawing/2014/main" id="{F1F9599C-68E8-83C0-574C-C3270166C9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5951980"/>
            <a:ext cx="761077" cy="760234"/>
          </a:xfrm>
          <a:prstGeom prst="rect">
            <a:avLst/>
          </a:prstGeom>
          <a:effectLst/>
        </p:spPr>
      </p:pic>
      <p:sp>
        <p:nvSpPr>
          <p:cNvPr id="11" name="TextBox 10">
            <a:extLst>
              <a:ext uri="{FF2B5EF4-FFF2-40B4-BE49-F238E27FC236}">
                <a16:creationId xmlns:a16="http://schemas.microsoft.com/office/drawing/2014/main" id="{611A9DEB-0CD4-5872-3357-5C8E793256C3}"/>
              </a:ext>
            </a:extLst>
          </p:cNvPr>
          <p:cNvSpPr txBox="1"/>
          <p:nvPr/>
        </p:nvSpPr>
        <p:spPr>
          <a:xfrm>
            <a:off x="17379" y="5013176"/>
            <a:ext cx="1981633" cy="400110"/>
          </a:xfrm>
          <a:prstGeom prst="rect">
            <a:avLst/>
          </a:prstGeom>
          <a:noFill/>
        </p:spPr>
        <p:txBody>
          <a:bodyPr wrap="none" rtlCol="0">
            <a:spAutoFit/>
          </a:bodyPr>
          <a:lstStyle/>
          <a:p>
            <a:r>
              <a:rPr lang="en-AU" sz="2000" b="1" dirty="0">
                <a:solidFill>
                  <a:srgbClr val="000F46"/>
                </a:solidFill>
              </a:rPr>
              <a:t>Sponsored by:</a:t>
            </a:r>
          </a:p>
        </p:txBody>
      </p:sp>
      <p:pic>
        <p:nvPicPr>
          <p:cNvPr id="13" name="Picture 12" descr="A logo for a company&#10;&#10;Description automatically generated">
            <a:extLst>
              <a:ext uri="{FF2B5EF4-FFF2-40B4-BE49-F238E27FC236}">
                <a16:creationId xmlns:a16="http://schemas.microsoft.com/office/drawing/2014/main" id="{DAEE45D9-833A-0CB6-6C39-E92F3BE64E4A}"/>
              </a:ext>
            </a:extLst>
          </p:cNvPr>
          <p:cNvPicPr>
            <a:picLocks noChangeAspect="1"/>
          </p:cNvPicPr>
          <p:nvPr/>
        </p:nvPicPr>
        <p:blipFill>
          <a:blip r:embed="rId5" cstate="print">
            <a:extLst>
              <a:ext uri="{28A0092B-C50C-407E-A947-70E740481C1C}">
                <a14:useLocalDpi xmlns:a14="http://schemas.microsoft.com/office/drawing/2010/main" val="0"/>
              </a:ext>
            </a:extLst>
          </a:blip>
          <a:srcRect t="-8415" r="2110" b="-5719"/>
          <a:stretch/>
        </p:blipFill>
        <p:spPr>
          <a:xfrm>
            <a:off x="1415480" y="6009432"/>
            <a:ext cx="2184972" cy="846197"/>
          </a:xfrm>
          <a:prstGeom prst="rect">
            <a:avLst/>
          </a:prstGeom>
          <a:effectLst/>
        </p:spPr>
      </p:pic>
      <p:pic>
        <p:nvPicPr>
          <p:cNvPr id="15" name="Picture 14" descr="A blue and black text&#10;&#10;Description automatically generated">
            <a:extLst>
              <a:ext uri="{FF2B5EF4-FFF2-40B4-BE49-F238E27FC236}">
                <a16:creationId xmlns:a16="http://schemas.microsoft.com/office/drawing/2014/main" id="{7DFD17F1-7920-6882-02D6-911902E9BC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3752" y="6208873"/>
            <a:ext cx="1560908" cy="467599"/>
          </a:xfrm>
          <a:prstGeom prst="rect">
            <a:avLst/>
          </a:prstGeom>
          <a:effectLst/>
        </p:spPr>
      </p:pic>
      <p:pic>
        <p:nvPicPr>
          <p:cNvPr id="17" name="Picture 16" descr="A green text on a white background&#10;&#10;Description automatically generated">
            <a:extLst>
              <a:ext uri="{FF2B5EF4-FFF2-40B4-BE49-F238E27FC236}">
                <a16:creationId xmlns:a16="http://schemas.microsoft.com/office/drawing/2014/main" id="{B43B211A-2F4E-A59A-8B16-A647058E15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279" t="30105" r="12980" b="25492"/>
          <a:stretch/>
        </p:blipFill>
        <p:spPr>
          <a:xfrm>
            <a:off x="5767121" y="6242717"/>
            <a:ext cx="2057071" cy="462109"/>
          </a:xfrm>
          <a:prstGeom prst="rect">
            <a:avLst/>
          </a:prstGeom>
          <a:effectLst/>
        </p:spPr>
      </p:pic>
      <p:pic>
        <p:nvPicPr>
          <p:cNvPr id="19" name="Picture 18" descr="A black and pink logo&#10;&#10;Description automatically generated">
            <a:extLst>
              <a:ext uri="{FF2B5EF4-FFF2-40B4-BE49-F238E27FC236}">
                <a16:creationId xmlns:a16="http://schemas.microsoft.com/office/drawing/2014/main" id="{D5300D7F-E748-F1A6-AE97-BF2A515EA4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8979" y="5141851"/>
            <a:ext cx="2990454" cy="664545"/>
          </a:xfrm>
          <a:prstGeom prst="rect">
            <a:avLst/>
          </a:prstGeom>
        </p:spPr>
      </p:pic>
      <p:pic>
        <p:nvPicPr>
          <p:cNvPr id="21" name="Picture 20">
            <a:extLst>
              <a:ext uri="{FF2B5EF4-FFF2-40B4-BE49-F238E27FC236}">
                <a16:creationId xmlns:a16="http://schemas.microsoft.com/office/drawing/2014/main" id="{490AAE4F-0C14-66C2-9DB8-4A5FFDB7264A}"/>
              </a:ext>
            </a:extLst>
          </p:cNvPr>
          <p:cNvPicPr>
            <a:picLocks noChangeAspect="1"/>
          </p:cNvPicPr>
          <p:nvPr/>
        </p:nvPicPr>
        <p:blipFill>
          <a:blip r:embed="rId9"/>
          <a:stretch>
            <a:fillRect/>
          </a:stretch>
        </p:blipFill>
        <p:spPr>
          <a:xfrm>
            <a:off x="8108391" y="6241141"/>
            <a:ext cx="2110880" cy="484831"/>
          </a:xfrm>
          <a:prstGeom prst="rect">
            <a:avLst/>
          </a:prstGeom>
          <a:effectLst/>
        </p:spPr>
      </p:pic>
      <p:pic>
        <p:nvPicPr>
          <p:cNvPr id="1026" name="Picture 2">
            <a:extLst>
              <a:ext uri="{FF2B5EF4-FFF2-40B4-BE49-F238E27FC236}">
                <a16:creationId xmlns:a16="http://schemas.microsoft.com/office/drawing/2014/main" id="{52EBE857-EA67-9B9E-F952-B9611ABEC77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418" t="31794" r="46976" b="26383"/>
          <a:stretch/>
        </p:blipFill>
        <p:spPr bwMode="auto">
          <a:xfrm>
            <a:off x="10511136" y="6140368"/>
            <a:ext cx="1417512" cy="59755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22" descr="A blue and white logo&#10;&#10;Description automatically generated">
            <a:extLst>
              <a:ext uri="{FF2B5EF4-FFF2-40B4-BE49-F238E27FC236}">
                <a16:creationId xmlns:a16="http://schemas.microsoft.com/office/drawing/2014/main" id="{51C1C6F4-11DF-2A3F-574F-6B8133EC32F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31200" y="5013176"/>
            <a:ext cx="1000621" cy="1000621"/>
          </a:xfrm>
          <a:prstGeom prst="rect">
            <a:avLst/>
          </a:prstGeom>
        </p:spPr>
      </p:pic>
    </p:spTree>
    <p:extLst>
      <p:ext uri="{BB962C8B-B14F-4D97-AF65-F5344CB8AC3E}">
        <p14:creationId xmlns:p14="http://schemas.microsoft.com/office/powerpoint/2010/main" val="336662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E960B-DCB1-D71F-BF0E-F9A3F666B62D}"/>
              </a:ext>
            </a:extLst>
          </p:cNvPr>
          <p:cNvSpPr>
            <a:spLocks noGrp="1"/>
          </p:cNvSpPr>
          <p:nvPr>
            <p:ph type="title" idx="4294967295"/>
          </p:nvPr>
        </p:nvSpPr>
        <p:spPr>
          <a:xfrm>
            <a:off x="345600" y="-1026495"/>
            <a:ext cx="9695205" cy="585065"/>
          </a:xfrm>
        </p:spPr>
        <p:txBody>
          <a:bodyPr vert="horz" lIns="0" tIns="0" rIns="0" bIns="0" rtlCol="0" anchor="b">
            <a:noAutofit/>
          </a:bodyPr>
          <a:lstStyle/>
          <a:p>
            <a:r>
              <a:rPr lang="en-AU" dirty="0"/>
              <a:t>Acknowledgement of Country</a:t>
            </a:r>
          </a:p>
        </p:txBody>
      </p:sp>
      <p:pic>
        <p:nvPicPr>
          <p:cNvPr id="3" name="Picture Placeholder 10" descr="The University of Melbourne logo">
            <a:extLst>
              <a:ext uri="{FF2B5EF4-FFF2-40B4-BE49-F238E27FC236}">
                <a16:creationId xmlns:a16="http://schemas.microsoft.com/office/drawing/2014/main" id="{FED204CA-9FE1-EB36-104E-EA2318ABD1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extBox 3">
            <a:extLst>
              <a:ext uri="{FF2B5EF4-FFF2-40B4-BE49-F238E27FC236}">
                <a16:creationId xmlns:a16="http://schemas.microsoft.com/office/drawing/2014/main" id="{49A0DB09-8472-96F3-0E7A-0E1FBBD5BD84}"/>
              </a:ext>
            </a:extLst>
          </p:cNvPr>
          <p:cNvSpPr txBox="1"/>
          <p:nvPr/>
        </p:nvSpPr>
        <p:spPr>
          <a:xfrm>
            <a:off x="875420" y="1988840"/>
            <a:ext cx="10441160" cy="707758"/>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endParaRPr lang="en-AU" sz="1600" b="0" i="0" dirty="0">
              <a:solidFill>
                <a:schemeClr val="bg1"/>
              </a:solidFill>
              <a:effectLst/>
              <a:latin typeface="wfont_e6da5f_fdabe17d0a4c4532abc746b45ee50175"/>
            </a:endParaRPr>
          </a:p>
          <a:p>
            <a:endParaRPr lang="en-AU" dirty="0"/>
          </a:p>
        </p:txBody>
      </p:sp>
      <p:pic>
        <p:nvPicPr>
          <p:cNvPr id="6" name="Picture 5" descr="A logo with text and blue text&#10;&#10;Description automatically generated with medium confidence">
            <a:extLst>
              <a:ext uri="{FF2B5EF4-FFF2-40B4-BE49-F238E27FC236}">
                <a16:creationId xmlns:a16="http://schemas.microsoft.com/office/drawing/2014/main" id="{B3DE1EED-25E5-1A20-4EDE-9902F908C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Tree>
    <p:extLst>
      <p:ext uri="{BB962C8B-B14F-4D97-AF65-F5344CB8AC3E}">
        <p14:creationId xmlns:p14="http://schemas.microsoft.com/office/powerpoint/2010/main" val="189766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8857A-B328-F090-BC01-BE928DCA122E}"/>
              </a:ext>
            </a:extLst>
          </p:cNvPr>
          <p:cNvSpPr>
            <a:spLocks noGrp="1"/>
          </p:cNvSpPr>
          <p:nvPr>
            <p:ph type="title"/>
          </p:nvPr>
        </p:nvSpPr>
        <p:spPr>
          <a:xfrm>
            <a:off x="345114" y="-603448"/>
            <a:ext cx="9001001" cy="2726013"/>
          </a:xfrm>
        </p:spPr>
        <p:txBody>
          <a:bodyPr/>
          <a:lstStyle/>
          <a:p>
            <a:r>
              <a:rPr lang="en-AU" dirty="0">
                <a:cs typeface="Arial"/>
              </a:rPr>
              <a:t>TITLE</a:t>
            </a:r>
            <a:endParaRPr lang="en-US" dirty="0"/>
          </a:p>
        </p:txBody>
      </p:sp>
      <p:sp>
        <p:nvSpPr>
          <p:cNvPr id="2" name="Footer Placeholder 1">
            <a:extLst>
              <a:ext uri="{FF2B5EF4-FFF2-40B4-BE49-F238E27FC236}">
                <a16:creationId xmlns:a16="http://schemas.microsoft.com/office/drawing/2014/main" id="{65E9D04D-FE94-49B2-A4AE-4E60228850E6}"/>
              </a:ext>
            </a:extLst>
          </p:cNvPr>
          <p:cNvSpPr>
            <a:spLocks noGrp="1"/>
          </p:cNvSpPr>
          <p:nvPr>
            <p:ph type="ftr" sz="quarter" idx="13"/>
          </p:nvPr>
        </p:nvSpPr>
        <p:spPr/>
        <p:txBody>
          <a:bodyPr/>
          <a:lstStyle/>
          <a:p>
            <a:r>
              <a:rPr lang="en-AU"/>
              <a:t>[Insert Identifier] | [Insert Report Title]</a:t>
            </a:r>
            <a:endParaRPr lang="en-AU" dirty="0"/>
          </a:p>
        </p:txBody>
      </p:sp>
      <p:sp>
        <p:nvSpPr>
          <p:cNvPr id="3" name="Text Placeholder 2">
            <a:extLst>
              <a:ext uri="{FF2B5EF4-FFF2-40B4-BE49-F238E27FC236}">
                <a16:creationId xmlns:a16="http://schemas.microsoft.com/office/drawing/2014/main" id="{1B3D1B89-6E5C-4184-EEA0-187CA97FD5A0}"/>
              </a:ext>
            </a:extLst>
          </p:cNvPr>
          <p:cNvSpPr>
            <a:spLocks noGrp="1"/>
          </p:cNvSpPr>
          <p:nvPr>
            <p:ph type="body" sz="quarter" idx="4294967295"/>
          </p:nvPr>
        </p:nvSpPr>
        <p:spPr>
          <a:xfrm>
            <a:off x="8966079" y="6437192"/>
            <a:ext cx="2880320" cy="216000"/>
          </a:xfrm>
        </p:spPr>
        <p:txBody>
          <a:bodyPr/>
          <a:lstStyle/>
          <a:p>
            <a:r>
              <a:rPr lang="en-AU" dirty="0"/>
              <a:t>CRICOS</a:t>
            </a:r>
          </a:p>
        </p:txBody>
      </p:sp>
      <p:pic>
        <p:nvPicPr>
          <p:cNvPr id="6" name="Picture 5" descr="A logo with text and blue text&#10;&#10;Description automatically generated with medium confidence">
            <a:extLst>
              <a:ext uri="{FF2B5EF4-FFF2-40B4-BE49-F238E27FC236}">
                <a16:creationId xmlns:a16="http://schemas.microsoft.com/office/drawing/2014/main" id="{B95F6898-8980-B0A7-034D-631AB0B4C6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Tree>
    <p:extLst>
      <p:ext uri="{BB962C8B-B14F-4D97-AF65-F5344CB8AC3E}">
        <p14:creationId xmlns:p14="http://schemas.microsoft.com/office/powerpoint/2010/main" val="275694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E3A3C5-6C92-BD2D-241C-E05E9B287C8A}"/>
              </a:ext>
            </a:extLst>
          </p:cNvPr>
          <p:cNvSpPr>
            <a:spLocks noGrp="1"/>
          </p:cNvSpPr>
          <p:nvPr>
            <p:ph type="ftr" sz="quarter" idx="13"/>
          </p:nvPr>
        </p:nvSpPr>
        <p:spPr/>
        <p:txBody>
          <a:bodyPr/>
          <a:lstStyle/>
          <a:p>
            <a:r>
              <a:rPr lang="en-AU"/>
              <a:t>[Insert Identifier] | [Insert Report Title]</a:t>
            </a:r>
            <a:endParaRPr lang="en-AU" dirty="0"/>
          </a:p>
        </p:txBody>
      </p:sp>
      <p:sp>
        <p:nvSpPr>
          <p:cNvPr id="3" name="Content Placeholder 2">
            <a:extLst>
              <a:ext uri="{FF2B5EF4-FFF2-40B4-BE49-F238E27FC236}">
                <a16:creationId xmlns:a16="http://schemas.microsoft.com/office/drawing/2014/main" id="{8CEF0537-AB88-2C9B-9CF1-D4CB9F2673F0}"/>
              </a:ext>
            </a:extLst>
          </p:cNvPr>
          <p:cNvSpPr>
            <a:spLocks noGrp="1"/>
          </p:cNvSpPr>
          <p:nvPr>
            <p:ph sz="quarter" idx="14"/>
          </p:nvPr>
        </p:nvSpPr>
        <p:spPr/>
        <p:txBody>
          <a:bodyPr/>
          <a:lstStyle/>
          <a:p>
            <a:endParaRPr lang="en-US"/>
          </a:p>
        </p:txBody>
      </p:sp>
      <p:sp>
        <p:nvSpPr>
          <p:cNvPr id="4" name="Slide Number Placeholder 3">
            <a:extLst>
              <a:ext uri="{FF2B5EF4-FFF2-40B4-BE49-F238E27FC236}">
                <a16:creationId xmlns:a16="http://schemas.microsoft.com/office/drawing/2014/main" id="{62306240-4C94-152E-6718-1A83FA10F32E}"/>
              </a:ext>
            </a:extLst>
          </p:cNvPr>
          <p:cNvSpPr>
            <a:spLocks noGrp="1"/>
          </p:cNvSpPr>
          <p:nvPr>
            <p:ph type="sldNum" sz="quarter" idx="15"/>
          </p:nvPr>
        </p:nvSpPr>
        <p:spPr/>
        <p:txBody>
          <a:bodyPr/>
          <a:lstStyle/>
          <a:p>
            <a:r>
              <a:rPr lang="en-AU"/>
              <a:t>Page [</a:t>
            </a:r>
            <a:fld id="{29D5CE74-914C-4689-99FC-1AEF49CE2B47}" type="slidenum">
              <a:rPr smtClean="0"/>
              <a:pPr/>
              <a:t>4</a:t>
            </a:fld>
            <a:r>
              <a:t>]</a:t>
            </a:r>
            <a:endParaRPr dirty="0"/>
          </a:p>
        </p:txBody>
      </p:sp>
      <p:sp>
        <p:nvSpPr>
          <p:cNvPr id="5" name="Title 4">
            <a:extLst>
              <a:ext uri="{FF2B5EF4-FFF2-40B4-BE49-F238E27FC236}">
                <a16:creationId xmlns:a16="http://schemas.microsoft.com/office/drawing/2014/main" id="{D99185AC-5B98-39D5-52B2-9D25577C035B}"/>
              </a:ext>
            </a:extLst>
          </p:cNvPr>
          <p:cNvSpPr>
            <a:spLocks noGrp="1"/>
          </p:cNvSpPr>
          <p:nvPr>
            <p:ph type="title"/>
          </p:nvPr>
        </p:nvSpPr>
        <p:spPr/>
        <p:txBody>
          <a:bodyPr/>
          <a:lstStyle/>
          <a:p>
            <a:endParaRPr lang="en-US"/>
          </a:p>
        </p:txBody>
      </p:sp>
      <p:pic>
        <p:nvPicPr>
          <p:cNvPr id="7" name="Picture 6" descr="A logo with text and blue text&#10;&#10;Description automatically generated with medium confidence">
            <a:extLst>
              <a:ext uri="{FF2B5EF4-FFF2-40B4-BE49-F238E27FC236}">
                <a16:creationId xmlns:a16="http://schemas.microsoft.com/office/drawing/2014/main" id="{B7025B46-AAFC-3FBF-E45A-2BA437E851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Tree>
    <p:extLst>
      <p:ext uri="{BB962C8B-B14F-4D97-AF65-F5344CB8AC3E}">
        <p14:creationId xmlns:p14="http://schemas.microsoft.com/office/powerpoint/2010/main" val="159167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C99190-1095-66A2-FAE6-BC979EDC5BEC}"/>
              </a:ext>
            </a:extLst>
          </p:cNvPr>
          <p:cNvSpPr>
            <a:spLocks noGrp="1"/>
          </p:cNvSpPr>
          <p:nvPr>
            <p:ph type="ftr" sz="quarter" idx="13"/>
          </p:nvPr>
        </p:nvSpPr>
        <p:spPr/>
        <p:txBody>
          <a:bodyPr/>
          <a:lstStyle/>
          <a:p>
            <a:r>
              <a:rPr lang="en-AU" dirty="0"/>
              <a:t>[Insert Identifier] | [Insert Report Title]</a:t>
            </a:r>
          </a:p>
        </p:txBody>
      </p:sp>
      <p:sp>
        <p:nvSpPr>
          <p:cNvPr id="3" name="Content Placeholder 2">
            <a:extLst>
              <a:ext uri="{FF2B5EF4-FFF2-40B4-BE49-F238E27FC236}">
                <a16:creationId xmlns:a16="http://schemas.microsoft.com/office/drawing/2014/main" id="{8B3508C0-F3A2-5D83-4C03-E2A227396E0C}"/>
              </a:ext>
            </a:extLst>
          </p:cNvPr>
          <p:cNvSpPr>
            <a:spLocks noGrp="1"/>
          </p:cNvSpPr>
          <p:nvPr>
            <p:ph sz="quarter" idx="14"/>
          </p:nvPr>
        </p:nvSpPr>
        <p:spPr/>
        <p:txBody>
          <a:bodyPr/>
          <a:lstStyle/>
          <a:p>
            <a:endParaRPr lang="en-US"/>
          </a:p>
        </p:txBody>
      </p:sp>
      <p:sp>
        <p:nvSpPr>
          <p:cNvPr id="4" name="Title 3">
            <a:extLst>
              <a:ext uri="{FF2B5EF4-FFF2-40B4-BE49-F238E27FC236}">
                <a16:creationId xmlns:a16="http://schemas.microsoft.com/office/drawing/2014/main" id="{0D6242D8-C000-4411-2992-7FAFDAB63093}"/>
              </a:ext>
            </a:extLst>
          </p:cNvPr>
          <p:cNvSpPr>
            <a:spLocks noGrp="1"/>
          </p:cNvSpPr>
          <p:nvPr>
            <p:ph type="title"/>
          </p:nvPr>
        </p:nvSpPr>
        <p:spPr/>
        <p:txBody>
          <a:bodyPr/>
          <a:lstStyle/>
          <a:p>
            <a:endParaRPr lang="en-US"/>
          </a:p>
        </p:txBody>
      </p:sp>
      <p:sp>
        <p:nvSpPr>
          <p:cNvPr id="5" name="Picture Placeholder 4">
            <a:extLst>
              <a:ext uri="{FF2B5EF4-FFF2-40B4-BE49-F238E27FC236}">
                <a16:creationId xmlns:a16="http://schemas.microsoft.com/office/drawing/2014/main" id="{B6071AD5-2BA5-062B-62A9-8BF0267E3AE5}"/>
              </a:ext>
            </a:extLst>
          </p:cNvPr>
          <p:cNvSpPr>
            <a:spLocks noGrp="1"/>
          </p:cNvSpPr>
          <p:nvPr>
            <p:ph type="pic" sz="quarter" idx="16"/>
          </p:nvPr>
        </p:nvSpPr>
        <p:spPr/>
      </p:sp>
      <p:pic>
        <p:nvPicPr>
          <p:cNvPr id="7" name="Picture 6" descr="A logo with text and blue text&#10;&#10;Description automatically generated with medium confidence">
            <a:extLst>
              <a:ext uri="{FF2B5EF4-FFF2-40B4-BE49-F238E27FC236}">
                <a16:creationId xmlns:a16="http://schemas.microsoft.com/office/drawing/2014/main" id="{B8AF06C5-0DD4-F2F2-EF81-B5E0DBF1B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548" y="476672"/>
            <a:ext cx="2610832" cy="979062"/>
          </a:xfrm>
          <a:prstGeom prst="rect">
            <a:avLst/>
          </a:prstGeom>
        </p:spPr>
      </p:pic>
    </p:spTree>
    <p:extLst>
      <p:ext uri="{BB962C8B-B14F-4D97-AF65-F5344CB8AC3E}">
        <p14:creationId xmlns:p14="http://schemas.microsoft.com/office/powerpoint/2010/main" val="175947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91D47-0465-94DF-A030-E476C8FF502A}"/>
              </a:ext>
            </a:extLst>
          </p:cNvPr>
          <p:cNvSpPr>
            <a:spLocks noGrp="1"/>
          </p:cNvSpPr>
          <p:nvPr>
            <p:ph type="title" idx="4294967295"/>
          </p:nvPr>
        </p:nvSpPr>
        <p:spPr>
          <a:xfrm>
            <a:off x="3130790" y="3163228"/>
            <a:ext cx="5930420" cy="531544"/>
          </a:xfrm>
        </p:spPr>
        <p:txBody>
          <a:bodyPr/>
          <a:lstStyle/>
          <a:p>
            <a:pPr lvl="1"/>
            <a:r>
              <a:rPr lang="en-AU" sz="2200" dirty="0"/>
              <a:t>Blank layout, free from default text object</a:t>
            </a:r>
          </a:p>
        </p:txBody>
      </p:sp>
    </p:spTree>
    <p:extLst>
      <p:ext uri="{BB962C8B-B14F-4D97-AF65-F5344CB8AC3E}">
        <p14:creationId xmlns:p14="http://schemas.microsoft.com/office/powerpoint/2010/main" val="1497082781"/>
      </p:ext>
    </p:extLst>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Master_University of Melbourne.potx" id="{EEF8E8C5-136A-4328-9120-DC238DB23620}" vid="{3C59B156-C13B-4CA4-AD0B-4F3716D70D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University of Melbourn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group>
        <group id="customGroup3" label="Accessibility Tools">
          <splitButton idMso="MenuAccessibility" visible="true" size="large"/>
          <separator id="Acc"/>
          <toggleButton idMso="AltTextPaneRibbon" visible="true" size="large"/>
          <separator id="sep3"/>
          <toggleButton idMso="SelectionPane" label="Selection Pane" size="large"/>
          <separator id="sep2"/>
          <splitButton id="sendbacksplitbutton" size="large">
            <button idMso="ObjectSendToBack" label="Send to Back"/>
            <menu id="sendbacksplitmenu" itemSize="large">
              <button idMso="ObjectBringToFront" label="Bring to Front"/>
            </menu>
          </splitButton>
        </group>
        <group id="group3" label=" ">
          <button idMso="PictureInsertFromFilePowerPoint" visible="true" size="large" label="Insert Symbols and Patterns" imageMso="InsertPictures"/>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2c3bec-cf8d-421f-98e8-2a6695f82336">
      <Terms xmlns="http://schemas.microsoft.com/office/infopath/2007/PartnerControls"/>
    </lcf76f155ced4ddcb4097134ff3c332f>
    <TaxCatchAll xmlns="f07d8113-1d44-46cb-baa5-a742d0650dfc" xsi:nil="true"/>
    <zsqz xmlns="f42c3bec-cf8d-421f-98e8-2a6695f8233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C3AA67A4221544AF094271FE0D117C" ma:contentTypeVersion="24" ma:contentTypeDescription="Create a new document." ma:contentTypeScope="" ma:versionID="f00b6476e47df9a59b4afb0381eac76b">
  <xsd:schema xmlns:xsd="http://www.w3.org/2001/XMLSchema" xmlns:xs="http://www.w3.org/2001/XMLSchema" xmlns:p="http://schemas.microsoft.com/office/2006/metadata/properties" xmlns:ns2="f42c3bec-cf8d-421f-98e8-2a6695f82336" xmlns:ns3="b19a59e2-44c6-4ac4-9e71-ec8a1b36f9fd" xmlns:ns4="f07d8113-1d44-46cb-baa5-a742d0650dfc" targetNamespace="http://schemas.microsoft.com/office/2006/metadata/properties" ma:root="true" ma:fieldsID="df60ca482ff02f82e066f81cd75b1872" ns2:_="" ns3:_="" ns4:_="">
    <xsd:import namespace="f42c3bec-cf8d-421f-98e8-2a6695f82336"/>
    <xsd:import namespace="b19a59e2-44c6-4ac4-9e71-ec8a1b36f9fd"/>
    <xsd:import namespace="f07d8113-1d44-46cb-baa5-a742d0650d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zsqz"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c3bec-cf8d-421f-98e8-2a6695f82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zsqz" ma:index="20" nillable="true" ma:displayName="Text" ma:internalName="zsqz">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9a59e2-44c6-4ac4-9e71-ec8a1b36f9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d8113-1d44-46cb-baa5-a742d0650df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23a8455-ceaa-4fd7-ae8b-2de500b2299c}" ma:internalName="TaxCatchAll" ma:showField="CatchAllData" ma:web="b19a59e2-44c6-4ac4-9e71-ec8a1b36f9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C75387-93F6-4D93-B300-D671EFAD96D4}">
  <ds:schemaRefs>
    <ds:schemaRef ds:uri="http://schemas.microsoft.com/sharepoint/v3/contenttype/forms"/>
  </ds:schemaRefs>
</ds:datastoreItem>
</file>

<file path=customXml/itemProps2.xml><?xml version="1.0" encoding="utf-8"?>
<ds:datastoreItem xmlns:ds="http://schemas.openxmlformats.org/officeDocument/2006/customXml" ds:itemID="{FE8FFBB9-4FB3-4A1F-8381-B3FA72337E91}">
  <ds:schemaRefs>
    <ds:schemaRef ds:uri="http://schemas.microsoft.com/office/2006/metadata/properties"/>
    <ds:schemaRef ds:uri="f07d8113-1d44-46cb-baa5-a742d0650dfc"/>
    <ds:schemaRef ds:uri="http://schemas.microsoft.com/office/2006/documentManagement/types"/>
    <ds:schemaRef ds:uri="http://purl.org/dc/elements/1.1/"/>
    <ds:schemaRef ds:uri="b19a59e2-44c6-4ac4-9e71-ec8a1b36f9fd"/>
    <ds:schemaRef ds:uri="f42c3bec-cf8d-421f-98e8-2a6695f82336"/>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70BE4B1-3C05-4227-9D55-0BF29EE07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c3bec-cf8d-421f-98e8-2a6695f82336"/>
    <ds:schemaRef ds:uri="b19a59e2-44c6-4ac4-9e71-ec8a1b36f9fd"/>
    <ds:schemaRef ds:uri="f07d8113-1d44-46cb-baa5-a742d0650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Master_University-of-Melbourne</Template>
  <TotalTime>404</TotalTime>
  <Words>48</Words>
  <Application>Microsoft Office PowerPoint</Application>
  <PresentationFormat>Widescreen</PresentationFormat>
  <Paragraphs>9</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University of Melbourne</vt:lpstr>
      <vt:lpstr>  &lt;Insert Presentation Name&gt; &lt;Insert Speaker Name&gt;</vt:lpstr>
      <vt:lpstr>Acknowledgement of Country</vt:lpstr>
      <vt:lpstr>TITLE</vt:lpstr>
      <vt:lpstr>PowerPoint Presentation</vt:lpstr>
      <vt:lpstr>PowerPoint Presentation</vt:lpstr>
      <vt:lpstr>Blank layout, free from default text object</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Susannah Woodward</dc:creator>
  <cp:lastModifiedBy>Gabby Parsons</cp:lastModifiedBy>
  <cp:revision>33</cp:revision>
  <dcterms:created xsi:type="dcterms:W3CDTF">2024-08-22T01:42:58Z</dcterms:created>
  <dcterms:modified xsi:type="dcterms:W3CDTF">2024-11-08T03:51:16Z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0x0101003CC3AA67A4221544AF094271FE0D117C</vt:lpwstr>
  </property>
  <property fmtid="{D5CDD505-2E9C-101B-9397-08002B2CF9AE}" pid="3" name="MediaServiceImageTags">
    <vt:lpwstr/>
  </property>
</Properties>
</file>