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41130059ae474ffa" Type="http://schemas.microsoft.com/office/2006/relationships/ui/extensibility" Target="customUI/customUI.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374" r:id="rId5"/>
    <p:sldId id="373" r:id="rId6"/>
    <p:sldId id="369" r:id="rId7"/>
    <p:sldId id="371" r:id="rId8"/>
    <p:sldId id="372" r:id="rId9"/>
    <p:sldId id="364" r:id="rId10"/>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 id="{4FDA67CD-A15C-4C29-8948-D1BF91269A83}">
          <p14:sldIdLst>
            <p14:sldId id="374"/>
            <p14:sldId id="373"/>
            <p14:sldId id="369"/>
            <p14:sldId id="371"/>
            <p14:sldId id="372"/>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46"/>
    <a:srgbClr val="FFFFFF"/>
    <a:srgbClr val="F2B8D8"/>
    <a:srgbClr val="EB7BBE"/>
    <a:srgbClr val="FFD629"/>
    <a:srgbClr val="EBEBEB"/>
    <a:srgbClr val="4F4C37"/>
    <a:srgbClr val="1E497D"/>
    <a:srgbClr val="8F999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7A728-401A-474B-ACCF-1B626F2A17C3}" v="95" dt="2024-11-19T22:07:53.547"/>
  </p1510:revLst>
</p1510:revInfo>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595" autoAdjust="0"/>
  </p:normalViewPr>
  <p:slideViewPr>
    <p:cSldViewPr snapToObjects="1">
      <p:cViewPr varScale="1">
        <p:scale>
          <a:sx n="60" d="100"/>
          <a:sy n="60" d="100"/>
        </p:scale>
        <p:origin x="83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84" d="100"/>
          <a:sy n="84" d="100"/>
        </p:scale>
        <p:origin x="29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20/11/2024</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20/11/2024</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2"/>
        </a:solidFill>
        <a:effectLst/>
      </p:bgPr>
    </p:bg>
    <p:spTree>
      <p:nvGrpSpPr>
        <p:cNvPr id="1" name=""/>
        <p:cNvGrpSpPr/>
        <p:nvPr/>
      </p:nvGrpSpPr>
      <p:grpSpPr>
        <a:xfrm>
          <a:off x="0" y="0"/>
          <a:ext cx="0" cy="0"/>
          <a:chOff x="0" y="0"/>
          <a:chExt cx="0" cy="0"/>
        </a:xfrm>
      </p:grpSpPr>
      <p:pic>
        <p:nvPicPr>
          <p:cNvPr id="5" name="Picture 4" descr="A tree in a park&#10;&#10;Description automatically generated">
            <a:extLst>
              <a:ext uri="{FF2B5EF4-FFF2-40B4-BE49-F238E27FC236}">
                <a16:creationId xmlns:a16="http://schemas.microsoft.com/office/drawing/2014/main" id="{22B7B5EB-409D-C364-0E66-735E92752C91}"/>
              </a:ext>
            </a:extLst>
          </p:cNvPr>
          <p:cNvPicPr>
            <a:picLocks noGrp="1" noRot="1" noChangeAspect="1" noMove="1" noResize="1" noEditPoints="1" noAdjustHandles="1" noChangeArrowheads="1" noChangeShapeType="1" noCrop="1"/>
          </p:cNvPicPr>
          <p:nvPr userDrawn="1"/>
        </p:nvPicPr>
        <p:blipFill rotWithShape="1">
          <a:blip r:embed="rId2">
            <a:alphaModFix amt="17000"/>
            <a:extLst>
              <a:ext uri="{28A0092B-C50C-407E-A947-70E740481C1C}">
                <a14:useLocalDpi xmlns:a14="http://schemas.microsoft.com/office/drawing/2010/main"/>
              </a:ext>
            </a:extLst>
          </a:blip>
          <a:srcRect/>
          <a:stretch/>
        </p:blipFill>
        <p:spPr>
          <a:xfrm>
            <a:off x="0" y="14928"/>
            <a:ext cx="12199058" cy="6852171"/>
          </a:xfrm>
          <a:prstGeom prst="rect">
            <a:avLst/>
          </a:prstGeom>
        </p:spPr>
      </p:pic>
      <p:sp>
        <p:nvSpPr>
          <p:cNvPr id="9" name="TextBox 3">
            <a:extLst>
              <a:ext uri="{FF2B5EF4-FFF2-40B4-BE49-F238E27FC236}">
                <a16:creationId xmlns:a16="http://schemas.microsoft.com/office/drawing/2014/main" id="{CBB971FD-D847-BF4C-933A-802E03ED89A8}"/>
              </a:ext>
            </a:extLst>
          </p:cNvPr>
          <p:cNvSpPr txBox="1">
            <a:spLocks noGrp="1" noRot="1" noMove="1" noResize="1" noEditPoints="1" noAdjustHandles="1" noChangeArrowheads="1" noChangeShapeType="1"/>
          </p:cNvSpPr>
          <p:nvPr userDrawn="1"/>
        </p:nvSpPr>
        <p:spPr>
          <a:xfrm>
            <a:off x="875420" y="1628800"/>
            <a:ext cx="10441160" cy="4478149"/>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spcBef>
                <a:spcPts val="1200"/>
              </a:spcBef>
            </a:pPr>
            <a:endParaRPr lang="en-AU" sz="1100" b="0" i="0" dirty="0">
              <a:solidFill>
                <a:schemeClr val="bg1"/>
              </a:solidFill>
              <a:effectLst/>
              <a:latin typeface="+mj-lt"/>
            </a:endParaRPr>
          </a:p>
          <a:p>
            <a:pPr algn="l">
              <a:spcBef>
                <a:spcPts val="1200"/>
              </a:spcBef>
            </a:pPr>
            <a:r>
              <a:rPr lang="en-AU" sz="1600" b="0" i="0" dirty="0">
                <a:solidFill>
                  <a:schemeClr val="bg1"/>
                </a:solidFill>
                <a:effectLst/>
                <a:latin typeface="+mj-lt"/>
              </a:rPr>
              <a:t>The University of Melbourne acknowledges the Traditional Owners of the unceded land on which we work, learn and live: the Wurundjeri Woi-wurrung and Bunurong peoples (Burnley, Fishermans Bend, Parkville, Southbank and Werribee campuses), the Yorta Yorta Nation (Dookie and Shepparton campuses), and the Dja Dja Wurrung people (Creswick campus).</a:t>
            </a:r>
          </a:p>
          <a:p>
            <a:pPr algn="l">
              <a:spcBef>
                <a:spcPts val="1200"/>
              </a:spcBef>
            </a:pPr>
            <a:r>
              <a:rPr lang="en-AU" sz="1600" b="0" i="0" dirty="0">
                <a:solidFill>
                  <a:schemeClr val="bg1"/>
                </a:solidFill>
                <a:effectLst/>
                <a:latin typeface="+mj-lt"/>
              </a:rPr>
              <a:t>The University also acknowledges and is grateful to the Traditional Owners, Elders and Knowledge Holders of all Indigenous nations and clans who have been instrumental in our reconciliation journey.</a:t>
            </a:r>
          </a:p>
          <a:p>
            <a:pPr algn="l">
              <a:spcBef>
                <a:spcPts val="1200"/>
              </a:spcBef>
            </a:pPr>
            <a:r>
              <a:rPr lang="en-AU" sz="1600" b="0" i="0" dirty="0">
                <a:solidFill>
                  <a:schemeClr val="bg1"/>
                </a:solidFill>
                <a:effectLst/>
                <a:latin typeface="+mj-lt"/>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algn="l">
              <a:spcBef>
                <a:spcPts val="1200"/>
              </a:spcBef>
            </a:pPr>
            <a:r>
              <a:rPr lang="en-AU" sz="1600" b="0" i="0" dirty="0">
                <a:solidFill>
                  <a:schemeClr val="bg1"/>
                </a:solidFill>
                <a:effectLst/>
                <a:latin typeface="+mj-lt"/>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a:p>
            <a:pPr algn="l">
              <a:spcBef>
                <a:spcPts val="1200"/>
              </a:spcBef>
            </a:pPr>
            <a:r>
              <a:rPr lang="en-AU" sz="1600" b="0" i="0" dirty="0">
                <a:solidFill>
                  <a:schemeClr val="bg1"/>
                </a:solidFill>
                <a:effectLst/>
                <a:latin typeface="+mj-lt"/>
              </a:rPr>
              <a:t>In making this Acknowledgment of Country we commit to respectful and responsible conduct towards all others according to the Traditional lores of this land, particularly at times of formal ceremony.</a:t>
            </a:r>
            <a:endParaRPr lang="en-AU" sz="1600" dirty="0">
              <a:solidFill>
                <a:schemeClr val="bg1"/>
              </a:solidFill>
              <a:latin typeface="+mj-lt"/>
            </a:endParaRPr>
          </a:p>
        </p:txBody>
      </p:sp>
      <p:pic>
        <p:nvPicPr>
          <p:cNvPr id="6" name="Picture Placeholder 10" descr="Logo&#10;&#10;Description automatically generated">
            <a:extLst>
              <a:ext uri="{FF2B5EF4-FFF2-40B4-BE49-F238E27FC236}">
                <a16:creationId xmlns:a16="http://schemas.microsoft.com/office/drawing/2014/main" id="{72FB4B94-D733-663C-1E58-FF1318E71F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223907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descr="A large auditorium with blue lights&#10;&#10;Description automatically generated">
            <a:extLst>
              <a:ext uri="{FF2B5EF4-FFF2-40B4-BE49-F238E27FC236}">
                <a16:creationId xmlns:a16="http://schemas.microsoft.com/office/drawing/2014/main" id="{E4A9FC45-DD09-38AB-3B34-9EF99267B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1"/>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39245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defRPr>
                <a:solidFill>
                  <a:schemeClr val="bg2"/>
                </a:solidFill>
              </a:defRPr>
            </a:lvl1pPr>
          </a:lstStyle>
          <a:p>
            <a:r>
              <a:rPr lang="en-AU" dirty="0"/>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
        <p:nvSpPr>
          <p:cNvPr id="4" name="Picture Placeholder 7">
            <a:extLst>
              <a:ext uri="{FF2B5EF4-FFF2-40B4-BE49-F238E27FC236}">
                <a16:creationId xmlns:a16="http://schemas.microsoft.com/office/drawing/2014/main" id="{7C6DB685-726F-A1FB-C9B0-00C92EC7F117}"/>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dirty="0"/>
              <a:t>Click icon to add Image of presenter</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dirty="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2"/>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2"/>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326753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0426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6219599"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5151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FC2A53D8-7CC9-C8A8-3494-5EBD660356B9}"/>
              </a:ext>
            </a:extLst>
          </p:cNvPr>
          <p:cNvSpPr>
            <a:spLocks noGrp="1"/>
          </p:cNvSpPr>
          <p:nvPr>
            <p:ph type="pic" sz="quarter" idx="16" hasCustomPrompt="1"/>
          </p:nvPr>
        </p:nvSpPr>
        <p:spPr>
          <a:xfrm>
            <a:off x="6219599" y="1870075"/>
            <a:ext cx="5626800" cy="4273200"/>
          </a:xfrm>
        </p:spPr>
        <p:txBody>
          <a:bodyPr anchor="ctr" anchorCtr="0"/>
          <a:lstStyle>
            <a:lvl1pPr algn="ctr">
              <a:lnSpc>
                <a:spcPts val="1400"/>
              </a:lnSpc>
              <a:defRPr sz="1200"/>
            </a:lvl1pPr>
          </a:lstStyle>
          <a:p>
            <a:r>
              <a:rPr lang="en-AU" dirty="0"/>
              <a:t>Click icon to insert image</a:t>
            </a:r>
          </a:p>
        </p:txBody>
      </p:sp>
    </p:spTree>
    <p:extLst>
      <p:ext uri="{BB962C8B-B14F-4D97-AF65-F5344CB8AC3E}">
        <p14:creationId xmlns:p14="http://schemas.microsoft.com/office/powerpoint/2010/main" val="311828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dirty="0"/>
              <a:t>Click icon to insert Chart</a:t>
            </a:r>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dirty="0"/>
              <a:t>Click icon to insert Chart</a:t>
            </a:r>
          </a:p>
        </p:txBody>
      </p:sp>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610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2184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dirty="0"/>
              <a:t>Page [</a:t>
            </a:r>
            <a:fld id="{29D5CE74-914C-4689-99FC-1AEF49CE2B47}" type="slidenum">
              <a:rPr smtClean="0"/>
              <a:pPr/>
              <a:t>‹#›</a:t>
            </a:fld>
            <a:r>
              <a:rPr dirty="0"/>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dirty="0"/>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4296000"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a:extLst>
              <a:ext uri="{FF2B5EF4-FFF2-40B4-BE49-F238E27FC236}">
                <a16:creationId xmlns:a16="http://schemas.microsoft.com/office/drawing/2014/main" id="{A14B56AF-59AC-1DD7-A515-93236D9D5034}"/>
              </a:ext>
            </a:extLst>
          </p:cNvPr>
          <p:cNvSpPr>
            <a:spLocks noGrp="1"/>
          </p:cNvSpPr>
          <p:nvPr>
            <p:ph sz="quarter" idx="17"/>
          </p:nvPr>
        </p:nvSpPr>
        <p:spPr>
          <a:xfrm>
            <a:off x="8246399"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30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5BE21A-3472-BF8A-EB42-E260FAD81CC6}"/>
              </a:ext>
            </a:extLst>
          </p:cNvPr>
          <p:cNvSpPr txBox="1"/>
          <p:nvPr userDrawn="1"/>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71598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2876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dirty="0"/>
              <a:t>[Collaborator/partner relationship disclaimer]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pic>
        <p:nvPicPr>
          <p:cNvPr id="2" name="Picture Placeholder 6" descr="Logo&#10;&#10;Description automatically generated">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Tree>
    <p:extLst>
      <p:ext uri="{BB962C8B-B14F-4D97-AF65-F5344CB8AC3E}">
        <p14:creationId xmlns:p14="http://schemas.microsoft.com/office/powerpoint/2010/main" val="256913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dirty="0"/>
              <a:t>[Copyright, CTA or other information/notices]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6107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74486-8652-716C-61C2-985D79E5DEEF}"/>
              </a:ext>
            </a:extLst>
          </p:cNvPr>
          <p:cNvSpPr txBox="1"/>
          <p:nvPr userDrawn="1"/>
        </p:nvSpPr>
        <p:spPr>
          <a:xfrm>
            <a:off x="345600" y="4183343"/>
            <a:ext cx="2310675" cy="200055"/>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(c) The University of Melbourne</a:t>
            </a:r>
            <a:endParaRPr lang="en-AU" sz="1300" dirty="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99196" y="4182849"/>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dirty="0"/>
              <a:t>2023</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dirty="0">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dirty="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5962159"/>
            <a:ext cx="6740510" cy="400110"/>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dirty="0">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dirty="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273212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style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84500"/>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15485853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descr="People walking under a building&#10;&#10;Description automatically generated">
            <a:extLst>
              <a:ext uri="{FF2B5EF4-FFF2-40B4-BE49-F238E27FC236}">
                <a16:creationId xmlns:a16="http://schemas.microsoft.com/office/drawing/2014/main" id="{E7BA957F-097B-72FD-DF04-76077458E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descr="A statue of a person&#10;&#10;Description automatically generated">
            <a:extLst>
              <a:ext uri="{FF2B5EF4-FFF2-40B4-BE49-F238E27FC236}">
                <a16:creationId xmlns:a16="http://schemas.microsoft.com/office/drawing/2014/main" id="{64F275E5-53E4-CE84-BFBA-2BC612A00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7361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302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dirty="0"/>
              <a:t>[Insert Identifier] | [Insert Report Title]</a:t>
            </a:r>
          </a:p>
        </p:txBody>
      </p:sp>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12" name="Picture Placeholder 10" descr="Logo&#10;&#10;Description automatically generated">
            <a:extLst>
              <a:ext uri="{FF2B5EF4-FFF2-40B4-BE49-F238E27FC236}">
                <a16:creationId xmlns:a16="http://schemas.microsoft.com/office/drawing/2014/main" id="{B9E60202-450E-CF2C-601B-7D1A7C9B3D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1914734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_style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7554999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descr="A group of people sitting in a room&#10;&#10;Description automatically generated">
            <a:extLst>
              <a:ext uri="{FF2B5EF4-FFF2-40B4-BE49-F238E27FC236}">
                <a16:creationId xmlns:a16="http://schemas.microsoft.com/office/drawing/2014/main" id="{28BDE54C-00E9-5879-B7AA-CBAEB4B20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descr="A building with a curved roof&#10;&#10;Description automatically generated">
            <a:extLst>
              <a:ext uri="{FF2B5EF4-FFF2-40B4-BE49-F238E27FC236}">
                <a16:creationId xmlns:a16="http://schemas.microsoft.com/office/drawing/2014/main" id="{7C32C17A-0B3D-3605-0770-718372FF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01253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descr="A person using a device to connect wires&#10;&#10;Description automatically generated">
            <a:extLst>
              <a:ext uri="{FF2B5EF4-FFF2-40B4-BE49-F238E27FC236}">
                <a16:creationId xmlns:a16="http://schemas.microsoft.com/office/drawing/2014/main" id="{C1287946-82AF-7FA8-19A7-7FCE04906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style4">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BC1A7"/>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5156874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descr="A group of people walking in a park&#10;&#10;Description automatically generated">
            <a:extLst>
              <a:ext uri="{FF2B5EF4-FFF2-40B4-BE49-F238E27FC236}">
                <a16:creationId xmlns:a16="http://schemas.microsoft.com/office/drawing/2014/main" id="{09DD1383-E7A4-AA64-8DE9-6E004E157B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descr="A building under construction with trees&#10;&#10;Description automatically generated">
            <a:extLst>
              <a:ext uri="{FF2B5EF4-FFF2-40B4-BE49-F238E27FC236}">
                <a16:creationId xmlns:a16="http://schemas.microsoft.com/office/drawing/2014/main" id="{51F6BE47-7A2B-FB6B-ED40-B51129631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55124"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descr="A person holding a piece of wood&#10;&#10;Description automatically generated">
            <a:extLst>
              <a:ext uri="{FF2B5EF4-FFF2-40B4-BE49-F238E27FC236}">
                <a16:creationId xmlns:a16="http://schemas.microsoft.com/office/drawing/2014/main" id="{94024269-2550-85C4-BE45-B706209E4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2"/>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pic>
        <p:nvPicPr>
          <p:cNvPr id="6" name="Picture 5" descr="A building with a clock tower&#10;&#10;Description automatically generated">
            <a:extLst>
              <a:ext uri="{FF2B5EF4-FFF2-40B4-BE49-F238E27FC236}">
                <a16:creationId xmlns:a16="http://schemas.microsoft.com/office/drawing/2014/main" id="{539DE1A1-49DF-E58A-6C88-61C3401E0A4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5" name="Picture Placeholder 10" descr="Logo&#10;&#10;Description automatically generated">
            <a:extLst>
              <a:ext uri="{FF2B5EF4-FFF2-40B4-BE49-F238E27FC236}">
                <a16:creationId xmlns:a16="http://schemas.microsoft.com/office/drawing/2014/main" id="{30E4AA47-6A18-5856-8B55-31A2F24D6B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557912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_style5">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2C421D"/>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73210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descr="People walking in a park&#10;&#10;Description automatically generated">
            <a:extLst>
              <a:ext uri="{FF2B5EF4-FFF2-40B4-BE49-F238E27FC236}">
                <a16:creationId xmlns:a16="http://schemas.microsoft.com/office/drawing/2014/main" id="{8FBDA43B-799F-3262-242C-5B80658B7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458123"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descr="People walking past a building with ivy on the side&#10;&#10;Description automatically generated">
            <a:extLst>
              <a:ext uri="{FF2B5EF4-FFF2-40B4-BE49-F238E27FC236}">
                <a16:creationId xmlns:a16="http://schemas.microsoft.com/office/drawing/2014/main" id="{DCDBF601-CDA9-69BA-756C-E76F557DDD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3" name="Picture Placeholder 7">
            <a:extLst>
              <a:ext uri="{FF2B5EF4-FFF2-40B4-BE49-F238E27FC236}">
                <a16:creationId xmlns:a16="http://schemas.microsoft.com/office/drawing/2014/main" id="{F974493F-F173-1F00-92AD-843885FB6183}"/>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descr="Close-up of hands cutting a plant&#10;&#10;Description automatically generated">
            <a:extLst>
              <a:ext uri="{FF2B5EF4-FFF2-40B4-BE49-F238E27FC236}">
                <a16:creationId xmlns:a16="http://schemas.microsoft.com/office/drawing/2014/main" id="{C8DC821B-C317-1417-9462-527607629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3496"/>
            <a:ext cx="91162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_style6">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2350955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descr="A building with a large building and a green field&#10;&#10;Description automatically generated with medium confidence">
            <a:extLst>
              <a:ext uri="{FF2B5EF4-FFF2-40B4-BE49-F238E27FC236}">
                <a16:creationId xmlns:a16="http://schemas.microsoft.com/office/drawing/2014/main" id="{77EEB241-B6FD-9EE4-0BB0-B7F11F841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descr="A pencil and a piece of wood&#10;&#10;Description automatically generated">
            <a:extLst>
              <a:ext uri="{FF2B5EF4-FFF2-40B4-BE49-F238E27FC236}">
                <a16:creationId xmlns:a16="http://schemas.microsoft.com/office/drawing/2014/main" id="{65E1F172-EAEE-9E3C-B801-E4B9030BEE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4" b="4383"/>
          <a:stretch/>
        </p:blipFill>
        <p:spPr>
          <a:xfrm>
            <a:off x="345599" y="342000"/>
            <a:ext cx="809066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descr="A close-up of a person holding a pair of hands&#10;&#10;Description automatically generated">
            <a:extLst>
              <a:ext uri="{FF2B5EF4-FFF2-40B4-BE49-F238E27FC236}">
                <a16:creationId xmlns:a16="http://schemas.microsoft.com/office/drawing/2014/main" id="{BE621E20-3B1D-7A47-09A7-7ADB2775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9245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4" name="Picture Placeholder 10" descr="Logo&#10;&#10;Description automatically generated">
            <a:extLst>
              <a:ext uri="{FF2B5EF4-FFF2-40B4-BE49-F238E27FC236}">
                <a16:creationId xmlns:a16="http://schemas.microsoft.com/office/drawing/2014/main" id="{F44244A3-AF35-00C5-3FA8-D6B57DDB2E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72713808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_style7">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73234B"/>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EB7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818045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descr="A building with trees and grass&#10;&#10;Description automatically generated">
            <a:extLst>
              <a:ext uri="{FF2B5EF4-FFF2-40B4-BE49-F238E27FC236}">
                <a16:creationId xmlns:a16="http://schemas.microsoft.com/office/drawing/2014/main" id="{DBF2D86A-A44D-CDAE-9665-F4BFF676E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6448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descr="A multi-story building with colorful balconies&#10;&#10;Description automatically generated">
            <a:extLst>
              <a:ext uri="{FF2B5EF4-FFF2-40B4-BE49-F238E27FC236}">
                <a16:creationId xmlns:a16="http://schemas.microsoft.com/office/drawing/2014/main" id="{90EADEC2-C4A9-6F30-E874-B83B9B07C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descr="A person holding a file&#10;&#10;Description automatically generated">
            <a:extLst>
              <a:ext uri="{FF2B5EF4-FFF2-40B4-BE49-F238E27FC236}">
                <a16:creationId xmlns:a16="http://schemas.microsoft.com/office/drawing/2014/main" id="{F3379736-BE03-EE69-3641-E7C70EC45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634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_style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1"/>
          </a:solidFill>
        </p:spPr>
        <p:txBody>
          <a:bodyPr lIns="180000" tIns="144000" rIns="144000" bIns="144000"/>
          <a:lstStyle>
            <a:lvl1pPr marL="0">
              <a:lnSpc>
                <a:spcPts val="1400"/>
              </a:lnSpc>
              <a:spcAft>
                <a:spcPts val="0"/>
              </a:spcAft>
              <a:buFontTx/>
              <a:buNone/>
              <a:defRPr sz="1200" b="1">
                <a:solidFill>
                  <a:schemeClr val="bg1"/>
                </a:solidFill>
              </a:defRPr>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015455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descr="A person walking past a building&#10;&#10;Description automatically generated">
            <a:extLst>
              <a:ext uri="{FF2B5EF4-FFF2-40B4-BE49-F238E27FC236}">
                <a16:creationId xmlns:a16="http://schemas.microsoft.com/office/drawing/2014/main" id="{D5753130-04CA-4F8F-7BD2-B29CCF71A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535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descr="A sculpture outside of a building&#10;&#10;Description automatically generated">
            <a:extLst>
              <a:ext uri="{FF2B5EF4-FFF2-40B4-BE49-F238E27FC236}">
                <a16:creationId xmlns:a16="http://schemas.microsoft.com/office/drawing/2014/main" id="{5BC26AC2-AAA3-E94F-770E-788A91004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30393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descr="A person cleaning a surface&#10;&#10;Description automatically generated">
            <a:extLst>
              <a:ext uri="{FF2B5EF4-FFF2-40B4-BE49-F238E27FC236}">
                <a16:creationId xmlns:a16="http://schemas.microsoft.com/office/drawing/2014/main" id="{F496D6BF-DBBA-5AEF-EF97-08D170EF1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023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descr="A train on the street&#10;&#10;Description automatically generated">
            <a:extLst>
              <a:ext uri="{FF2B5EF4-FFF2-40B4-BE49-F238E27FC236}">
                <a16:creationId xmlns:a16="http://schemas.microsoft.com/office/drawing/2014/main" id="{C21B4368-12D9-57AE-3A1D-DAE6674AE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p>
            <a:r>
              <a:rPr lang="en-AU"/>
              <a:t>Page [</a:t>
            </a:r>
            <a:fld id="{29D5CE74-914C-4689-99FC-1AEF49CE2B47}" type="slidenum">
              <a:rPr smtClean="0"/>
              <a:pPr/>
              <a:t>‹#›</a:t>
            </a:fld>
            <a:r>
              <a:t>]</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B81EDBD4-C9CF-59CC-461E-DB98C187D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4EF8F4E9-FAE8-C7F7-EED9-30CA77676534}"/>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21F14F64-41A3-A64C-2463-CAC1DD1F16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descr="A group of people walking outside of a building&#10;&#10;Description automatically generated">
            <a:extLst>
              <a:ext uri="{FF2B5EF4-FFF2-40B4-BE49-F238E27FC236}">
                <a16:creationId xmlns:a16="http://schemas.microsoft.com/office/drawing/2014/main" id="{FED4D6B5-F526-F625-9177-15B300C8F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315C606B-DBD6-6B98-FCEE-3981CBD7676E}"/>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934572BE-6DBB-223D-542C-91D71528A1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descr="A building with many windows&#10;&#10;Description automatically generated">
            <a:extLst>
              <a:ext uri="{FF2B5EF4-FFF2-40B4-BE49-F238E27FC236}">
                <a16:creationId xmlns:a16="http://schemas.microsoft.com/office/drawing/2014/main" id="{4ACB552C-63F8-E9C0-06FA-7DB1F7430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B961782D-5772-54A1-DB84-FE91617DDF6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Placeholder 10" descr="Logo&#10;&#10;Description automatically generated">
            <a:extLst>
              <a:ext uri="{FF2B5EF4-FFF2-40B4-BE49-F238E27FC236}">
                <a16:creationId xmlns:a16="http://schemas.microsoft.com/office/drawing/2014/main" id="{337175A6-6452-322F-7BD0-EAA975A865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dirty="0"/>
              <a:t>Page [</a:t>
            </a:r>
            <a:fld id="{29D5CE74-914C-4689-99FC-1AEF49CE2B47}" type="slidenum">
              <a:rPr smtClean="0"/>
              <a:pPr/>
              <a:t>‹#›</a:t>
            </a:fld>
            <a:r>
              <a:rPr dirty="0"/>
              <a:t>]</a:t>
            </a:r>
            <a:endParaRPr lang="en-AU" dirty="0"/>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dirty="0"/>
              <a:t>[Insert Identifier] | [Insert Report Title]</a:t>
            </a:r>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pic>
        <p:nvPicPr>
          <p:cNvPr id="8" name="Picture Placeholder 10" descr="Logo&#10;&#10;Description automatically generated">
            <a:extLst>
              <a:ext uri="{FF2B5EF4-FFF2-40B4-BE49-F238E27FC236}">
                <a16:creationId xmlns:a16="http://schemas.microsoft.com/office/drawing/2014/main" id="{186FA8D1-9047-12AF-8731-019C3A7101D9}"/>
              </a:ext>
            </a:extLst>
          </p:cNvPr>
          <p:cNvPicPr>
            <a:picLocks noChangeAspect="1"/>
          </p:cNvPicPr>
          <p:nvPr userDrawn="1"/>
        </p:nvPicPr>
        <p:blipFill rotWithShape="1">
          <a:blip r:embed="rId6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dirty="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4" r:id="rId4"/>
    <p:sldLayoutId id="2147483726" r:id="rId5"/>
    <p:sldLayoutId id="2147483727" r:id="rId6"/>
    <p:sldLayoutId id="2147483728" r:id="rId7"/>
    <p:sldLayoutId id="2147483729" r:id="rId8"/>
    <p:sldLayoutId id="2147483730" r:id="rId9"/>
    <p:sldLayoutId id="2147483731" r:id="rId10"/>
    <p:sldLayoutId id="2147483682" r:id="rId11"/>
    <p:sldLayoutId id="2147483732" r:id="rId12"/>
    <p:sldLayoutId id="2147483733" r:id="rId13"/>
    <p:sldLayoutId id="2147483718" r:id="rId14"/>
    <p:sldLayoutId id="2147483719" r:id="rId15"/>
    <p:sldLayoutId id="2147483721" r:id="rId16"/>
    <p:sldLayoutId id="2147483673" r:id="rId17"/>
    <p:sldLayoutId id="2147483659" r:id="rId18"/>
    <p:sldLayoutId id="2147483720" r:id="rId19"/>
    <p:sldLayoutId id="2147483664" r:id="rId20"/>
    <p:sldLayoutId id="2147483710" r:id="rId21"/>
    <p:sldLayoutId id="2147483711" r:id="rId22"/>
    <p:sldLayoutId id="2147483734" r:id="rId23"/>
    <p:sldLayoutId id="2147483655" r:id="rId24"/>
    <p:sldLayoutId id="2147483742" r:id="rId25"/>
    <p:sldLayoutId id="2147483736" r:id="rId26"/>
    <p:sldLayoutId id="2147483738" r:id="rId27"/>
    <p:sldLayoutId id="2147483739" r:id="rId28"/>
    <p:sldLayoutId id="2147483740"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654" r:id="rId60"/>
  </p:sldLayoutIdLst>
  <p:hf hdr="0" dt="0"/>
  <p:txStyles>
    <p:title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tiff"/><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E96AB6-A48E-43BD-FF7C-F7A56D2A9668}"/>
              </a:ext>
            </a:extLst>
          </p:cNvPr>
          <p:cNvSpPr>
            <a:spLocks noGrp="1"/>
          </p:cNvSpPr>
          <p:nvPr>
            <p:ph type="ftr" sz="quarter" idx="13"/>
          </p:nvPr>
        </p:nvSpPr>
        <p:spPr/>
        <p:txBody>
          <a:bodyPr/>
          <a:lstStyle/>
          <a:p>
            <a:r>
              <a:rPr lang="en-AU"/>
              <a:t>[Insert Identifier] | [Insert Report Title]</a:t>
            </a:r>
            <a:endParaRPr lang="en-AU" dirty="0"/>
          </a:p>
        </p:txBody>
      </p:sp>
      <p:sp>
        <p:nvSpPr>
          <p:cNvPr id="8" name="Rectangle 7">
            <a:extLst>
              <a:ext uri="{FF2B5EF4-FFF2-40B4-BE49-F238E27FC236}">
                <a16:creationId xmlns:a16="http://schemas.microsoft.com/office/drawing/2014/main" id="{13E10757-7E7D-60D9-B0C4-54E47003070E}"/>
              </a:ext>
            </a:extLst>
          </p:cNvPr>
          <p:cNvSpPr/>
          <p:nvPr/>
        </p:nvSpPr>
        <p:spPr>
          <a:xfrm>
            <a:off x="0" y="5013177"/>
            <a:ext cx="12192000"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10" name="TextBox 9">
            <a:extLst>
              <a:ext uri="{FF2B5EF4-FFF2-40B4-BE49-F238E27FC236}">
                <a16:creationId xmlns:a16="http://schemas.microsoft.com/office/drawing/2014/main" id="{2A2D8DC9-790D-F324-E889-43FF386455DF}"/>
              </a:ext>
            </a:extLst>
          </p:cNvPr>
          <p:cNvSpPr txBox="1"/>
          <p:nvPr/>
        </p:nvSpPr>
        <p:spPr>
          <a:xfrm>
            <a:off x="263352" y="610532"/>
            <a:ext cx="7431843" cy="769441"/>
          </a:xfrm>
          <a:prstGeom prst="rect">
            <a:avLst/>
          </a:prstGeom>
          <a:noFill/>
        </p:spPr>
        <p:txBody>
          <a:bodyPr wrap="none" rtlCol="0">
            <a:spAutoFit/>
          </a:bodyPr>
          <a:lstStyle/>
          <a:p>
            <a:r>
              <a:rPr lang="en-AU" sz="4400" b="1" dirty="0">
                <a:solidFill>
                  <a:srgbClr val="FFFFFF"/>
                </a:solidFill>
              </a:rPr>
              <a:t>ASCILITE Conference 2024</a:t>
            </a:r>
          </a:p>
        </p:txBody>
      </p:sp>
      <p:pic>
        <p:nvPicPr>
          <p:cNvPr id="11" name="Picture 10" descr="A logo with text and blue text&#10;&#10;Description automatically generated with medium confidence">
            <a:extLst>
              <a:ext uri="{FF2B5EF4-FFF2-40B4-BE49-F238E27FC236}">
                <a16:creationId xmlns:a16="http://schemas.microsoft.com/office/drawing/2014/main" id="{A4E42C62-1434-2BD6-F18A-CDDEFF033A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pic>
        <p:nvPicPr>
          <p:cNvPr id="12" name="Picture 11" descr="A logo with red text&#10;&#10;Description automatically generated">
            <a:extLst>
              <a:ext uri="{FF2B5EF4-FFF2-40B4-BE49-F238E27FC236}">
                <a16:creationId xmlns:a16="http://schemas.microsoft.com/office/drawing/2014/main" id="{AC757CC0-C3DD-576D-BA54-146F519CF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5951980"/>
            <a:ext cx="761077" cy="760234"/>
          </a:xfrm>
          <a:prstGeom prst="rect">
            <a:avLst/>
          </a:prstGeom>
          <a:effectLst/>
        </p:spPr>
      </p:pic>
      <p:sp>
        <p:nvSpPr>
          <p:cNvPr id="13" name="TextBox 12">
            <a:extLst>
              <a:ext uri="{FF2B5EF4-FFF2-40B4-BE49-F238E27FC236}">
                <a16:creationId xmlns:a16="http://schemas.microsoft.com/office/drawing/2014/main" id="{F29C0D9B-2914-381A-05DB-E461F8A22212}"/>
              </a:ext>
            </a:extLst>
          </p:cNvPr>
          <p:cNvSpPr txBox="1"/>
          <p:nvPr/>
        </p:nvSpPr>
        <p:spPr>
          <a:xfrm>
            <a:off x="17379" y="5013176"/>
            <a:ext cx="1981633" cy="400110"/>
          </a:xfrm>
          <a:prstGeom prst="rect">
            <a:avLst/>
          </a:prstGeom>
          <a:noFill/>
        </p:spPr>
        <p:txBody>
          <a:bodyPr wrap="none" rtlCol="0">
            <a:spAutoFit/>
          </a:bodyPr>
          <a:lstStyle/>
          <a:p>
            <a:r>
              <a:rPr lang="en-AU" sz="2000" b="1" dirty="0">
                <a:solidFill>
                  <a:srgbClr val="000F46"/>
                </a:solidFill>
              </a:rPr>
              <a:t>Sponsored by:</a:t>
            </a:r>
          </a:p>
        </p:txBody>
      </p:sp>
      <p:pic>
        <p:nvPicPr>
          <p:cNvPr id="14" name="Picture 13" descr="A logo for a company&#10;&#10;Description automatically generated">
            <a:extLst>
              <a:ext uri="{FF2B5EF4-FFF2-40B4-BE49-F238E27FC236}">
                <a16:creationId xmlns:a16="http://schemas.microsoft.com/office/drawing/2014/main" id="{46833379-9CD9-51E7-9BB9-0B2604A87088}"/>
              </a:ext>
            </a:extLst>
          </p:cNvPr>
          <p:cNvPicPr>
            <a:picLocks noChangeAspect="1"/>
          </p:cNvPicPr>
          <p:nvPr/>
        </p:nvPicPr>
        <p:blipFill>
          <a:blip r:embed="rId4" cstate="print">
            <a:extLst>
              <a:ext uri="{28A0092B-C50C-407E-A947-70E740481C1C}">
                <a14:useLocalDpi xmlns:a14="http://schemas.microsoft.com/office/drawing/2010/main" val="0"/>
              </a:ext>
            </a:extLst>
          </a:blip>
          <a:srcRect t="-8415" r="2110" b="-5719"/>
          <a:stretch/>
        </p:blipFill>
        <p:spPr>
          <a:xfrm>
            <a:off x="1415480" y="6009432"/>
            <a:ext cx="2184972" cy="846197"/>
          </a:xfrm>
          <a:prstGeom prst="rect">
            <a:avLst/>
          </a:prstGeom>
          <a:effectLst/>
        </p:spPr>
      </p:pic>
      <p:pic>
        <p:nvPicPr>
          <p:cNvPr id="15" name="Picture 14" descr="A blue and black text&#10;&#10;Description automatically generated">
            <a:extLst>
              <a:ext uri="{FF2B5EF4-FFF2-40B4-BE49-F238E27FC236}">
                <a16:creationId xmlns:a16="http://schemas.microsoft.com/office/drawing/2014/main" id="{9ABABFD6-A4EC-2884-CD86-9C0C23DEA5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3752" y="6208873"/>
            <a:ext cx="1560908" cy="467599"/>
          </a:xfrm>
          <a:prstGeom prst="rect">
            <a:avLst/>
          </a:prstGeom>
          <a:effectLst/>
        </p:spPr>
      </p:pic>
      <p:pic>
        <p:nvPicPr>
          <p:cNvPr id="16" name="Picture 15" descr="A green text on a white background&#10;&#10;Description automatically generated">
            <a:extLst>
              <a:ext uri="{FF2B5EF4-FFF2-40B4-BE49-F238E27FC236}">
                <a16:creationId xmlns:a16="http://schemas.microsoft.com/office/drawing/2014/main" id="{BD319278-043C-9013-7174-5DE90C260D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279" t="30105" r="12980" b="25492"/>
          <a:stretch/>
        </p:blipFill>
        <p:spPr>
          <a:xfrm>
            <a:off x="5767121" y="6242717"/>
            <a:ext cx="2057071" cy="462109"/>
          </a:xfrm>
          <a:prstGeom prst="rect">
            <a:avLst/>
          </a:prstGeom>
          <a:effectLst/>
        </p:spPr>
      </p:pic>
      <p:pic>
        <p:nvPicPr>
          <p:cNvPr id="17" name="Picture 16" descr="A black and pink logo&#10;&#10;Description automatically generated">
            <a:extLst>
              <a:ext uri="{FF2B5EF4-FFF2-40B4-BE49-F238E27FC236}">
                <a16:creationId xmlns:a16="http://schemas.microsoft.com/office/drawing/2014/main" id="{A1698FE0-DEB2-178F-EC12-13856F8108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8979" y="5141851"/>
            <a:ext cx="2990454" cy="664545"/>
          </a:xfrm>
          <a:prstGeom prst="rect">
            <a:avLst/>
          </a:prstGeom>
        </p:spPr>
      </p:pic>
      <p:pic>
        <p:nvPicPr>
          <p:cNvPr id="18" name="Picture 17">
            <a:extLst>
              <a:ext uri="{FF2B5EF4-FFF2-40B4-BE49-F238E27FC236}">
                <a16:creationId xmlns:a16="http://schemas.microsoft.com/office/drawing/2014/main" id="{2F0A0D22-F589-7E86-EBCF-A7F25F1F34B3}"/>
              </a:ext>
            </a:extLst>
          </p:cNvPr>
          <p:cNvPicPr>
            <a:picLocks noChangeAspect="1"/>
          </p:cNvPicPr>
          <p:nvPr/>
        </p:nvPicPr>
        <p:blipFill>
          <a:blip r:embed="rId8"/>
          <a:stretch>
            <a:fillRect/>
          </a:stretch>
        </p:blipFill>
        <p:spPr>
          <a:xfrm>
            <a:off x="8108391" y="6241141"/>
            <a:ext cx="2110880" cy="484831"/>
          </a:xfrm>
          <a:prstGeom prst="rect">
            <a:avLst/>
          </a:prstGeom>
          <a:effectLst/>
        </p:spPr>
      </p:pic>
      <p:pic>
        <p:nvPicPr>
          <p:cNvPr id="19" name="Picture 2">
            <a:extLst>
              <a:ext uri="{FF2B5EF4-FFF2-40B4-BE49-F238E27FC236}">
                <a16:creationId xmlns:a16="http://schemas.microsoft.com/office/drawing/2014/main" id="{FFC02CFA-3767-2205-466C-FBD0B7DBC71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418" t="31794" r="46976" b="26383"/>
          <a:stretch/>
        </p:blipFill>
        <p:spPr bwMode="auto">
          <a:xfrm>
            <a:off x="10511136" y="6140368"/>
            <a:ext cx="1417512" cy="59755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 name="Picture 19" descr="A blue and white logo&#10;&#10;Description automatically generated">
            <a:extLst>
              <a:ext uri="{FF2B5EF4-FFF2-40B4-BE49-F238E27FC236}">
                <a16:creationId xmlns:a16="http://schemas.microsoft.com/office/drawing/2014/main" id="{F929BC1E-C058-3808-4039-98239EAC9A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1200" y="5013176"/>
            <a:ext cx="1000621" cy="1000621"/>
          </a:xfrm>
          <a:prstGeom prst="rect">
            <a:avLst/>
          </a:prstGeom>
        </p:spPr>
      </p:pic>
      <p:sp>
        <p:nvSpPr>
          <p:cNvPr id="21" name="Title 3">
            <a:extLst>
              <a:ext uri="{FF2B5EF4-FFF2-40B4-BE49-F238E27FC236}">
                <a16:creationId xmlns:a16="http://schemas.microsoft.com/office/drawing/2014/main" id="{2DAB1949-670D-F395-876E-8362D5ACC7F5}"/>
              </a:ext>
            </a:extLst>
          </p:cNvPr>
          <p:cNvSpPr>
            <a:spLocks noGrp="1"/>
          </p:cNvSpPr>
          <p:nvPr>
            <p:ph type="title"/>
          </p:nvPr>
        </p:nvSpPr>
        <p:spPr>
          <a:xfrm>
            <a:off x="385928" y="2415015"/>
            <a:ext cx="9001001" cy="288354"/>
          </a:xfrm>
        </p:spPr>
        <p:txBody>
          <a:bodyPr/>
          <a:lstStyle/>
          <a:p>
            <a:br>
              <a:rPr lang="en-AU" sz="3500" dirty="0"/>
            </a:br>
            <a:br>
              <a:rPr lang="en-AU" sz="3500" dirty="0"/>
            </a:br>
            <a:r>
              <a:rPr lang="en-AU" sz="3500" dirty="0">
                <a:cs typeface="Arial"/>
              </a:rPr>
              <a:t>&lt;Insert Presentation Name&gt;</a:t>
            </a:r>
            <a:br>
              <a:rPr lang="en-AU" sz="3500" dirty="0"/>
            </a:br>
            <a:r>
              <a:rPr lang="en-AU" sz="3500" dirty="0">
                <a:cs typeface="Arial"/>
              </a:rPr>
              <a:t>&lt;Insert Speaker Name&gt;</a:t>
            </a:r>
          </a:p>
        </p:txBody>
      </p:sp>
    </p:spTree>
    <p:extLst>
      <p:ext uri="{BB962C8B-B14F-4D97-AF65-F5344CB8AC3E}">
        <p14:creationId xmlns:p14="http://schemas.microsoft.com/office/powerpoint/2010/main" val="351884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2B097-CEF9-CBDC-1B6E-DDDC688F8441}"/>
              </a:ext>
            </a:extLst>
          </p:cNvPr>
          <p:cNvSpPr>
            <a:spLocks noGrp="1"/>
          </p:cNvSpPr>
          <p:nvPr>
            <p:ph type="title"/>
          </p:nvPr>
        </p:nvSpPr>
        <p:spPr>
          <a:xfrm>
            <a:off x="839416" y="1894970"/>
            <a:ext cx="10513168" cy="4032448"/>
          </a:xfrm>
        </p:spPr>
        <p:txBody>
          <a:bodyPr/>
          <a:lstStyle/>
          <a:p>
            <a:r>
              <a:rPr lang="en-AU" sz="1600" b="0" i="0" dirty="0">
                <a:effectLst/>
                <a:latin typeface="Source Sans Pro" panose="020B0503030403020204" pitchFamily="34" charset="0"/>
              </a:rPr>
              <a:t>The University of Melbourne acknowledges the Traditional Owners of the unceded land on which we work, learn and live: the Wurundjeri </a:t>
            </a:r>
            <a:r>
              <a:rPr lang="en-AU" sz="1600" b="0" i="0" dirty="0" err="1">
                <a:effectLst/>
                <a:latin typeface="Source Sans Pro" panose="020B0503030403020204" pitchFamily="34" charset="0"/>
              </a:rPr>
              <a:t>Woi</a:t>
            </a:r>
            <a:r>
              <a:rPr lang="en-AU" sz="1600" b="0" i="0" dirty="0">
                <a:effectLst/>
                <a:latin typeface="Source Sans Pro" panose="020B0503030403020204" pitchFamily="34" charset="0"/>
              </a:rPr>
              <a:t>-wurrung and Bunurong peoples (Burnley, </a:t>
            </a:r>
            <a:r>
              <a:rPr lang="en-AU" sz="1600" b="0" i="0" dirty="0" err="1">
                <a:effectLst/>
                <a:latin typeface="Source Sans Pro" panose="020B0503030403020204" pitchFamily="34" charset="0"/>
              </a:rPr>
              <a:t>Fishermans</a:t>
            </a:r>
            <a:r>
              <a:rPr lang="en-AU" sz="1600" b="0" i="0" dirty="0">
                <a:effectLst/>
                <a:latin typeface="Source Sans Pro" panose="020B0503030403020204" pitchFamily="34" charset="0"/>
              </a:rPr>
              <a:t> Bend, Parkville, Southbank and Werribee campuses), the Yorta </a:t>
            </a:r>
            <a:r>
              <a:rPr lang="en-AU" sz="1600" b="0" i="0" dirty="0" err="1">
                <a:effectLst/>
                <a:latin typeface="Source Sans Pro" panose="020B0503030403020204" pitchFamily="34" charset="0"/>
              </a:rPr>
              <a:t>Yorta</a:t>
            </a:r>
            <a:r>
              <a:rPr lang="en-AU" sz="1600" b="0" i="0" dirty="0">
                <a:effectLst/>
                <a:latin typeface="Source Sans Pro" panose="020B0503030403020204" pitchFamily="34" charset="0"/>
              </a:rPr>
              <a:t> Nation (Dookie and Shepparton campuses), and the Dja </a:t>
            </a:r>
            <a:r>
              <a:rPr lang="en-AU" sz="1600" b="0" i="0" dirty="0" err="1">
                <a:effectLst/>
                <a:latin typeface="Source Sans Pro" panose="020B0503030403020204" pitchFamily="34" charset="0"/>
              </a:rPr>
              <a:t>Dja</a:t>
            </a:r>
            <a:r>
              <a:rPr lang="en-AU" sz="1600" b="0" i="0" dirty="0">
                <a:effectLst/>
                <a:latin typeface="Source Sans Pro" panose="020B0503030403020204" pitchFamily="34" charset="0"/>
              </a:rPr>
              <a:t> Wurrung people (Creswick campus).</a:t>
            </a:r>
            <a:br>
              <a:rPr lang="en-AU" sz="1600" b="0" i="0" dirty="0">
                <a:effectLst/>
                <a:latin typeface="Source Sans Pro" panose="020B0503030403020204" pitchFamily="34" charset="0"/>
              </a:rPr>
            </a:br>
            <a:br>
              <a:rPr lang="en-AU" sz="1600" b="0" i="0" dirty="0">
                <a:effectLst/>
                <a:latin typeface="Source Sans Pro" panose="020B0503030403020204" pitchFamily="34" charset="0"/>
              </a:rPr>
            </a:br>
            <a:r>
              <a:rPr lang="en-AU" sz="1600" b="0" i="0" dirty="0">
                <a:effectLst/>
                <a:latin typeface="Source Sans Pro" panose="020B0503030403020204" pitchFamily="34" charset="0"/>
              </a:rPr>
              <a:t>The University also acknowledges and is grateful to the Traditional Owners, Elders and Knowledge Holders of all Indigenous nations and clans who have been instrumental in our reconciliation journey.</a:t>
            </a:r>
            <a:br>
              <a:rPr lang="en-AU" sz="1600" b="0" i="0" dirty="0">
                <a:effectLst/>
                <a:latin typeface="Source Sans Pro" panose="020B0503030403020204" pitchFamily="34" charset="0"/>
              </a:rPr>
            </a:br>
            <a:br>
              <a:rPr lang="en-AU" sz="1600" b="0" i="0" dirty="0">
                <a:effectLst/>
                <a:latin typeface="Source Sans Pro" panose="020B0503030403020204" pitchFamily="34" charset="0"/>
              </a:rPr>
            </a:br>
            <a:r>
              <a:rPr lang="en-AU" sz="1600" b="0" i="0" dirty="0">
                <a:effectLst/>
                <a:latin typeface="Source Sans Pro" panose="020B0503030403020204" pitchFamily="34" charset="0"/>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br>
              <a:rPr lang="en-AU" sz="1600" b="0" i="0" dirty="0">
                <a:effectLst/>
                <a:latin typeface="Source Sans Pro" panose="020B0503030403020204" pitchFamily="34" charset="0"/>
              </a:rPr>
            </a:br>
            <a:br>
              <a:rPr lang="en-AU" sz="1600" b="0" i="0" dirty="0">
                <a:effectLst/>
                <a:latin typeface="Source Sans Pro" panose="020B0503030403020204" pitchFamily="34" charset="0"/>
              </a:rPr>
            </a:br>
            <a:r>
              <a:rPr lang="en-AU" sz="1600" b="0" i="0" dirty="0">
                <a:effectLst/>
                <a:latin typeface="Source Sans Pro" panose="020B0503030403020204" pitchFamily="34" charset="0"/>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br>
              <a:rPr lang="en-AU" sz="1600" b="0" i="0" dirty="0">
                <a:effectLst/>
                <a:latin typeface="Source Sans Pro" panose="020B0503030403020204" pitchFamily="34" charset="0"/>
              </a:rPr>
            </a:br>
            <a:br>
              <a:rPr lang="en-AU" sz="1600" b="0" i="0" dirty="0">
                <a:effectLst/>
                <a:latin typeface="Source Sans Pro" panose="020B0503030403020204" pitchFamily="34" charset="0"/>
              </a:rPr>
            </a:br>
            <a:r>
              <a:rPr lang="en-AU" sz="1600" b="0" i="0" dirty="0">
                <a:effectLst/>
                <a:latin typeface="Source Sans Pro" panose="020B0503030403020204" pitchFamily="34" charset="0"/>
              </a:rPr>
              <a:t>In making this Acknowledgment of Country we commit to respectful and responsible conduct towards all others according to the Traditional lores of this land, particularly at times of formal ceremony.</a:t>
            </a:r>
            <a:br>
              <a:rPr lang="en-AU" sz="1600" b="0" i="0" dirty="0">
                <a:effectLst/>
                <a:latin typeface="Source Sans Pro" panose="020B0503030403020204" pitchFamily="34" charset="0"/>
              </a:rPr>
            </a:br>
            <a:endParaRPr lang="en-AU" sz="1600" dirty="0"/>
          </a:p>
        </p:txBody>
      </p:sp>
      <p:pic>
        <p:nvPicPr>
          <p:cNvPr id="8" name="Picture 7" descr="A logo with text and blue text&#10;&#10;Description automatically generated with medium confidence">
            <a:extLst>
              <a:ext uri="{FF2B5EF4-FFF2-40B4-BE49-F238E27FC236}">
                <a16:creationId xmlns:a16="http://schemas.microsoft.com/office/drawing/2014/main" id="{1D3B586F-0040-3A42-B78F-22B31E63DE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552484" cy="957182"/>
          </a:xfrm>
          <a:prstGeom prst="rect">
            <a:avLst/>
          </a:prstGeom>
        </p:spPr>
      </p:pic>
      <p:pic>
        <p:nvPicPr>
          <p:cNvPr id="9" name="Picture 8" descr="A logo with text and blue text&#10;&#10;Description automatically generated with medium confidence">
            <a:extLst>
              <a:ext uri="{FF2B5EF4-FFF2-40B4-BE49-F238E27FC236}">
                <a16:creationId xmlns:a16="http://schemas.microsoft.com/office/drawing/2014/main" id="{784C4BE8-E899-4DAA-C51D-D0E1A1CD5A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Tree>
    <p:extLst>
      <p:ext uri="{BB962C8B-B14F-4D97-AF65-F5344CB8AC3E}">
        <p14:creationId xmlns:p14="http://schemas.microsoft.com/office/powerpoint/2010/main" val="223682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E9D04D-FE94-49B2-A4AE-4E60228850E6}"/>
              </a:ext>
            </a:extLst>
          </p:cNvPr>
          <p:cNvSpPr>
            <a:spLocks noGrp="1"/>
          </p:cNvSpPr>
          <p:nvPr>
            <p:ph type="ftr" sz="quarter" idx="13"/>
          </p:nvPr>
        </p:nvSpPr>
        <p:spPr/>
        <p:txBody>
          <a:bodyPr/>
          <a:lstStyle/>
          <a:p>
            <a:r>
              <a:rPr lang="en-AU"/>
              <a:t>[Insert Identifier] | [Insert Report Title]</a:t>
            </a:r>
            <a:endParaRPr lang="en-AU" dirty="0"/>
          </a:p>
        </p:txBody>
      </p:sp>
      <p:sp>
        <p:nvSpPr>
          <p:cNvPr id="3" name="Text Placeholder 2">
            <a:extLst>
              <a:ext uri="{FF2B5EF4-FFF2-40B4-BE49-F238E27FC236}">
                <a16:creationId xmlns:a16="http://schemas.microsoft.com/office/drawing/2014/main" id="{1B3D1B89-6E5C-4184-EEA0-187CA97FD5A0}"/>
              </a:ext>
            </a:extLst>
          </p:cNvPr>
          <p:cNvSpPr>
            <a:spLocks noGrp="1"/>
          </p:cNvSpPr>
          <p:nvPr>
            <p:ph type="body" sz="quarter" idx="4294967295"/>
          </p:nvPr>
        </p:nvSpPr>
        <p:spPr>
          <a:xfrm>
            <a:off x="8966079" y="6437192"/>
            <a:ext cx="2880320" cy="216000"/>
          </a:xfrm>
        </p:spPr>
        <p:txBody>
          <a:bodyPr/>
          <a:lstStyle/>
          <a:p>
            <a:r>
              <a:rPr lang="en-AU" dirty="0"/>
              <a:t>CRICOS</a:t>
            </a:r>
          </a:p>
        </p:txBody>
      </p:sp>
      <p:pic>
        <p:nvPicPr>
          <p:cNvPr id="6" name="Picture 5" descr="A logo with text and blue text&#10;&#10;Description automatically generated with medium confidence">
            <a:extLst>
              <a:ext uri="{FF2B5EF4-FFF2-40B4-BE49-F238E27FC236}">
                <a16:creationId xmlns:a16="http://schemas.microsoft.com/office/drawing/2014/main" id="{B95F6898-8980-B0A7-034D-631AB0B4C6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
        <p:nvSpPr>
          <p:cNvPr id="10" name="Content Placeholder 2">
            <a:extLst>
              <a:ext uri="{FF2B5EF4-FFF2-40B4-BE49-F238E27FC236}">
                <a16:creationId xmlns:a16="http://schemas.microsoft.com/office/drawing/2014/main" id="{8602ACBE-E495-6C64-6EAC-C5CDF2A0B7A2}"/>
              </a:ext>
            </a:extLst>
          </p:cNvPr>
          <p:cNvSpPr txBox="1">
            <a:spLocks/>
          </p:cNvSpPr>
          <p:nvPr/>
        </p:nvSpPr>
        <p:spPr>
          <a:xfrm>
            <a:off x="345601" y="1870255"/>
            <a:ext cx="11500798" cy="4273200"/>
          </a:xfrm>
          <a:prstGeom prst="rect">
            <a:avLst/>
          </a:prstGeom>
        </p:spPr>
        <p:txBody>
          <a:bodyPr/>
          <a:lst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a:lstStyle>
          <a:p>
            <a:r>
              <a:rPr lang="en-US" dirty="0">
                <a:solidFill>
                  <a:schemeClr val="bg1"/>
                </a:solidFill>
              </a:rPr>
              <a:t>Text</a:t>
            </a:r>
          </a:p>
        </p:txBody>
      </p:sp>
      <p:sp>
        <p:nvSpPr>
          <p:cNvPr id="11" name="Title 4">
            <a:extLst>
              <a:ext uri="{FF2B5EF4-FFF2-40B4-BE49-F238E27FC236}">
                <a16:creationId xmlns:a16="http://schemas.microsoft.com/office/drawing/2014/main" id="{8D90BFAD-F235-0DF5-B9CD-415770A14EC7}"/>
              </a:ext>
            </a:extLst>
          </p:cNvPr>
          <p:cNvSpPr>
            <a:spLocks noGrp="1"/>
          </p:cNvSpPr>
          <p:nvPr>
            <p:ph type="title"/>
          </p:nvPr>
        </p:nvSpPr>
        <p:spPr>
          <a:xfrm>
            <a:off x="345600" y="342000"/>
            <a:ext cx="9695205" cy="531544"/>
          </a:xfrm>
        </p:spPr>
        <p:txBody>
          <a:bodyPr/>
          <a:lstStyle/>
          <a:p>
            <a:endParaRPr lang="en-US" sz="3600" dirty="0"/>
          </a:p>
        </p:txBody>
      </p:sp>
    </p:spTree>
    <p:extLst>
      <p:ext uri="{BB962C8B-B14F-4D97-AF65-F5344CB8AC3E}">
        <p14:creationId xmlns:p14="http://schemas.microsoft.com/office/powerpoint/2010/main" val="275694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E3A3C5-6C92-BD2D-241C-E05E9B287C8A}"/>
              </a:ext>
            </a:extLst>
          </p:cNvPr>
          <p:cNvSpPr>
            <a:spLocks noGrp="1"/>
          </p:cNvSpPr>
          <p:nvPr>
            <p:ph type="ftr" sz="quarter" idx="13"/>
          </p:nvPr>
        </p:nvSpPr>
        <p:spPr/>
        <p:txBody>
          <a:bodyPr/>
          <a:lstStyle/>
          <a:p>
            <a:r>
              <a:rPr lang="en-AU"/>
              <a:t>[Insert Identifier] | [Insert Report Title]</a:t>
            </a:r>
            <a:endParaRPr lang="en-AU" dirty="0"/>
          </a:p>
        </p:txBody>
      </p:sp>
      <p:sp>
        <p:nvSpPr>
          <p:cNvPr id="3" name="Content Placeholder 2">
            <a:extLst>
              <a:ext uri="{FF2B5EF4-FFF2-40B4-BE49-F238E27FC236}">
                <a16:creationId xmlns:a16="http://schemas.microsoft.com/office/drawing/2014/main" id="{8CEF0537-AB88-2C9B-9CF1-D4CB9F2673F0}"/>
              </a:ext>
            </a:extLst>
          </p:cNvPr>
          <p:cNvSpPr>
            <a:spLocks noGrp="1"/>
          </p:cNvSpPr>
          <p:nvPr>
            <p:ph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62306240-4C94-152E-6718-1A83FA10F32E}"/>
              </a:ext>
            </a:extLst>
          </p:cNvPr>
          <p:cNvSpPr>
            <a:spLocks noGrp="1"/>
          </p:cNvSpPr>
          <p:nvPr>
            <p:ph type="sldNum" sz="quarter" idx="15"/>
          </p:nvPr>
        </p:nvSpPr>
        <p:spPr/>
        <p:txBody>
          <a:bodyPr/>
          <a:lstStyle/>
          <a:p>
            <a:r>
              <a:rPr lang="en-AU"/>
              <a:t>Page [</a:t>
            </a:r>
            <a:fld id="{29D5CE74-914C-4689-99FC-1AEF49CE2B47}" type="slidenum">
              <a:rPr smtClean="0"/>
              <a:pPr/>
              <a:t>4</a:t>
            </a:fld>
            <a:r>
              <a:t>]</a:t>
            </a:r>
            <a:endParaRPr dirty="0"/>
          </a:p>
        </p:txBody>
      </p:sp>
      <p:sp>
        <p:nvSpPr>
          <p:cNvPr id="5" name="Title 4">
            <a:extLst>
              <a:ext uri="{FF2B5EF4-FFF2-40B4-BE49-F238E27FC236}">
                <a16:creationId xmlns:a16="http://schemas.microsoft.com/office/drawing/2014/main" id="{D99185AC-5B98-39D5-52B2-9D25577C035B}"/>
              </a:ext>
            </a:extLst>
          </p:cNvPr>
          <p:cNvSpPr>
            <a:spLocks noGrp="1"/>
          </p:cNvSpPr>
          <p:nvPr>
            <p:ph type="title"/>
          </p:nvPr>
        </p:nvSpPr>
        <p:spPr/>
        <p:txBody>
          <a:bodyPr/>
          <a:lstStyle/>
          <a:p>
            <a:endParaRPr lang="en-US" dirty="0"/>
          </a:p>
        </p:txBody>
      </p:sp>
      <p:pic>
        <p:nvPicPr>
          <p:cNvPr id="7" name="Picture 6" descr="A logo with text and blue text&#10;&#10;Description automatically generated with medium confidence">
            <a:extLst>
              <a:ext uri="{FF2B5EF4-FFF2-40B4-BE49-F238E27FC236}">
                <a16:creationId xmlns:a16="http://schemas.microsoft.com/office/drawing/2014/main" id="{B7025B46-AAFC-3FBF-E45A-2BA437E85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Tree>
    <p:extLst>
      <p:ext uri="{BB962C8B-B14F-4D97-AF65-F5344CB8AC3E}">
        <p14:creationId xmlns:p14="http://schemas.microsoft.com/office/powerpoint/2010/main" val="159167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C99190-1095-66A2-FAE6-BC979EDC5BEC}"/>
              </a:ext>
            </a:extLst>
          </p:cNvPr>
          <p:cNvSpPr>
            <a:spLocks noGrp="1"/>
          </p:cNvSpPr>
          <p:nvPr>
            <p:ph type="ftr" sz="quarter" idx="13"/>
          </p:nvPr>
        </p:nvSpPr>
        <p:spPr/>
        <p:txBody>
          <a:bodyPr/>
          <a:lstStyle/>
          <a:p>
            <a:r>
              <a:rPr lang="en-AU" dirty="0"/>
              <a:t>[Insert Identifier] | [Insert Report Title]</a:t>
            </a:r>
          </a:p>
        </p:txBody>
      </p:sp>
      <p:sp>
        <p:nvSpPr>
          <p:cNvPr id="3" name="Content Placeholder 2">
            <a:extLst>
              <a:ext uri="{FF2B5EF4-FFF2-40B4-BE49-F238E27FC236}">
                <a16:creationId xmlns:a16="http://schemas.microsoft.com/office/drawing/2014/main" id="{8B3508C0-F3A2-5D83-4C03-E2A227396E0C}"/>
              </a:ext>
            </a:extLst>
          </p:cNvPr>
          <p:cNvSpPr>
            <a:spLocks noGrp="1"/>
          </p:cNvSpPr>
          <p:nvPr>
            <p:ph sz="quarter" idx="14"/>
          </p:nvPr>
        </p:nvSpPr>
        <p:spPr/>
        <p:txBody>
          <a:bodyPr/>
          <a:lstStyle/>
          <a:p>
            <a:endParaRPr lang="en-US"/>
          </a:p>
        </p:txBody>
      </p:sp>
      <p:sp>
        <p:nvSpPr>
          <p:cNvPr id="4" name="Title 3">
            <a:extLst>
              <a:ext uri="{FF2B5EF4-FFF2-40B4-BE49-F238E27FC236}">
                <a16:creationId xmlns:a16="http://schemas.microsoft.com/office/drawing/2014/main" id="{0D6242D8-C000-4411-2992-7FAFDAB63093}"/>
              </a:ext>
            </a:extLst>
          </p:cNvPr>
          <p:cNvSpPr>
            <a:spLocks noGrp="1"/>
          </p:cNvSpPr>
          <p:nvPr>
            <p:ph type="title"/>
          </p:nvPr>
        </p:nvSpPr>
        <p:spPr/>
        <p:txBody>
          <a:bodyPr/>
          <a:lstStyle/>
          <a:p>
            <a:endParaRPr lang="en-US"/>
          </a:p>
        </p:txBody>
      </p:sp>
      <p:sp>
        <p:nvSpPr>
          <p:cNvPr id="5" name="Picture Placeholder 4">
            <a:extLst>
              <a:ext uri="{FF2B5EF4-FFF2-40B4-BE49-F238E27FC236}">
                <a16:creationId xmlns:a16="http://schemas.microsoft.com/office/drawing/2014/main" id="{B6071AD5-2BA5-062B-62A9-8BF0267E3AE5}"/>
              </a:ext>
            </a:extLst>
          </p:cNvPr>
          <p:cNvSpPr>
            <a:spLocks noGrp="1"/>
          </p:cNvSpPr>
          <p:nvPr>
            <p:ph type="pic" sz="quarter" idx="16"/>
          </p:nvPr>
        </p:nvSpPr>
        <p:spPr/>
        <p:txBody>
          <a:bodyPr/>
          <a:lstStyle/>
          <a:p>
            <a:endParaRPr lang="en-AU"/>
          </a:p>
        </p:txBody>
      </p:sp>
      <p:pic>
        <p:nvPicPr>
          <p:cNvPr id="7" name="Picture 6" descr="A logo with text and blue text&#10;&#10;Description automatically generated with medium confidence">
            <a:extLst>
              <a:ext uri="{FF2B5EF4-FFF2-40B4-BE49-F238E27FC236}">
                <a16:creationId xmlns:a16="http://schemas.microsoft.com/office/drawing/2014/main" id="{B8AF06C5-0DD4-F2F2-EF81-B5E0DBF1B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548" y="476672"/>
            <a:ext cx="2610832" cy="979062"/>
          </a:xfrm>
          <a:prstGeom prst="rect">
            <a:avLst/>
          </a:prstGeom>
        </p:spPr>
      </p:pic>
    </p:spTree>
    <p:extLst>
      <p:ext uri="{BB962C8B-B14F-4D97-AF65-F5344CB8AC3E}">
        <p14:creationId xmlns:p14="http://schemas.microsoft.com/office/powerpoint/2010/main" val="175947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91D47-0465-94DF-A030-E476C8FF502A}"/>
              </a:ext>
            </a:extLst>
          </p:cNvPr>
          <p:cNvSpPr>
            <a:spLocks noGrp="1"/>
          </p:cNvSpPr>
          <p:nvPr>
            <p:ph type="title" idx="4294967295"/>
          </p:nvPr>
        </p:nvSpPr>
        <p:spPr>
          <a:xfrm>
            <a:off x="3130790" y="3163228"/>
            <a:ext cx="5930420" cy="531544"/>
          </a:xfrm>
        </p:spPr>
        <p:txBody>
          <a:bodyPr/>
          <a:lstStyle/>
          <a:p>
            <a:pPr lvl="1"/>
            <a:r>
              <a:rPr lang="en-AU" sz="2200" dirty="0"/>
              <a:t>Blank layout, free from default text object</a:t>
            </a:r>
          </a:p>
        </p:txBody>
      </p:sp>
    </p:spTree>
    <p:extLst>
      <p:ext uri="{BB962C8B-B14F-4D97-AF65-F5344CB8AC3E}">
        <p14:creationId xmlns:p14="http://schemas.microsoft.com/office/powerpoint/2010/main" val="1497082781"/>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Master_University of Melbourne.potx" id="{EEF8E8C5-136A-4328-9120-DC238DB23620}" vid="{3C59B156-C13B-4CA4-AD0B-4F3716D70D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University of Melbourn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group>
        <group id="customGroup3" label="Accessibility Tools">
          <splitButton idMso="MenuAccessibility" visible="true" size="large"/>
          <separator id="Acc"/>
          <toggleButton idMso="AltTextPaneRibbon" visible="true" size="large"/>
          <separator id="sep3"/>
          <toggleButton idMso="SelectionPane" label="Selection Pane" size="large"/>
          <separator id="sep2"/>
          <splitButton id="sendbacksplitbutton" size="large">
            <button idMso="ObjectSendToBack" label="Send to Back"/>
            <menu id="sendbacksplitmenu" itemSize="large">
              <button idMso="ObjectBringToFront" label="Bring to Front"/>
            </menu>
          </splitButton>
        </group>
        <group id="group3" label=" ">
          <button idMso="PictureInsertFromFilePowerPoint" visible="true" size="large" label="Insert Symbols and Patterns" imageMso="InsertPictures"/>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C3AA67A4221544AF094271FE0D117C" ma:contentTypeVersion="24" ma:contentTypeDescription="Create a new document." ma:contentTypeScope="" ma:versionID="f00b6476e47df9a59b4afb0381eac76b">
  <xsd:schema xmlns:xsd="http://www.w3.org/2001/XMLSchema" xmlns:xs="http://www.w3.org/2001/XMLSchema" xmlns:p="http://schemas.microsoft.com/office/2006/metadata/properties" xmlns:ns2="f42c3bec-cf8d-421f-98e8-2a6695f82336" xmlns:ns3="b19a59e2-44c6-4ac4-9e71-ec8a1b36f9fd" xmlns:ns4="f07d8113-1d44-46cb-baa5-a742d0650dfc" targetNamespace="http://schemas.microsoft.com/office/2006/metadata/properties" ma:root="true" ma:fieldsID="df60ca482ff02f82e066f81cd75b1872" ns2:_="" ns3:_="" ns4:_="">
    <xsd:import namespace="f42c3bec-cf8d-421f-98e8-2a6695f82336"/>
    <xsd:import namespace="b19a59e2-44c6-4ac4-9e71-ec8a1b36f9fd"/>
    <xsd:import namespace="f07d8113-1d44-46cb-baa5-a742d0650d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zsqz"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c3bec-cf8d-421f-98e8-2a6695f82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zsqz" ma:index="20" nillable="true" ma:displayName="Text" ma:internalName="zsqz">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9a59e2-44c6-4ac4-9e71-ec8a1b36f9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d8113-1d44-46cb-baa5-a742d0650df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23a8455-ceaa-4fd7-ae8b-2de500b2299c}" ma:internalName="TaxCatchAll" ma:showField="CatchAllData" ma:web="b19a59e2-44c6-4ac4-9e71-ec8a1b36f9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2c3bec-cf8d-421f-98e8-2a6695f82336">
      <Terms xmlns="http://schemas.microsoft.com/office/infopath/2007/PartnerControls"/>
    </lcf76f155ced4ddcb4097134ff3c332f>
    <TaxCatchAll xmlns="f07d8113-1d44-46cb-baa5-a742d0650dfc" xsi:nil="true"/>
    <zsqz xmlns="f42c3bec-cf8d-421f-98e8-2a6695f82336" xsi:nil="true"/>
  </documentManagement>
</p:properties>
</file>

<file path=customXml/itemProps1.xml><?xml version="1.0" encoding="utf-8"?>
<ds:datastoreItem xmlns:ds="http://schemas.openxmlformats.org/officeDocument/2006/customXml" ds:itemID="{370BE4B1-3C05-4227-9D55-0BF29EE07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c3bec-cf8d-421f-98e8-2a6695f82336"/>
    <ds:schemaRef ds:uri="b19a59e2-44c6-4ac4-9e71-ec8a1b36f9fd"/>
    <ds:schemaRef ds:uri="f07d8113-1d44-46cb-baa5-a742d0650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C75387-93F6-4D93-B300-D671EFAD96D4}">
  <ds:schemaRefs>
    <ds:schemaRef ds:uri="http://schemas.microsoft.com/sharepoint/v3/contenttype/forms"/>
  </ds:schemaRefs>
</ds:datastoreItem>
</file>

<file path=customXml/itemProps3.xml><?xml version="1.0" encoding="utf-8"?>
<ds:datastoreItem xmlns:ds="http://schemas.openxmlformats.org/officeDocument/2006/customXml" ds:itemID="{FE8FFBB9-4FB3-4A1F-8381-B3FA72337E91}">
  <ds:schemaRefs>
    <ds:schemaRef ds:uri="http://schemas.microsoft.com/office/2006/metadata/properties"/>
    <ds:schemaRef ds:uri="f07d8113-1d44-46cb-baa5-a742d0650dfc"/>
    <ds:schemaRef ds:uri="http://schemas.microsoft.com/office/2006/documentManagement/types"/>
    <ds:schemaRef ds:uri="http://purl.org/dc/elements/1.1/"/>
    <ds:schemaRef ds:uri="b19a59e2-44c6-4ac4-9e71-ec8a1b36f9fd"/>
    <ds:schemaRef ds:uri="f42c3bec-cf8d-421f-98e8-2a6695f82336"/>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Master_University-of-Melbourne</Template>
  <TotalTime>423</TotalTime>
  <Words>307</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Source Sans Pro</vt:lpstr>
      <vt:lpstr>University of Melbourne</vt:lpstr>
      <vt:lpstr>  &lt;Insert Presentation Name&gt; &lt;Insert Speaker Name&gt;</vt:lpstr>
      <vt:lpstr>The University of Melbourne acknowledges the Traditional Owners of the unceded land on which we work, learn and live: the Wurundjeri Woi-wurrung and Bunurong peoples (Burnley, Fishermans Bend, Parkville, Southbank and Werribee campuses), the Yorta Yorta Nation (Dookie and Shepparton campuses), and the Dja Dja Wurrung people (Creswick campus).  The University also acknowledges and is grateful to the Traditional Owners, Elders and Knowledge Holders of all Indigenous nations and clans who have been instrumental in our reconciliation journey.  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  We pay respect to Elders past, present and future, and acknowledge the importance of Indigenous knowledge in the Academy. As a community of researchers, teachers, professional staff and students we are privileged to work and learn every day with Indigenous colleagues and partners.  In making this Acknowledgment of Country we commit to respectful and responsible conduct towards all others according to the Traditional lores of this land, particularly at times of formal ceremony. </vt:lpstr>
      <vt:lpstr>PowerPoint Presentation</vt:lpstr>
      <vt:lpstr>PowerPoint Presentation</vt:lpstr>
      <vt:lpstr>PowerPoint Presentation</vt:lpstr>
      <vt:lpstr>Blank layout, free from default text object</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Susannah Woodward</dc:creator>
  <cp:lastModifiedBy>Lana Hood</cp:lastModifiedBy>
  <cp:revision>35</cp:revision>
  <dcterms:created xsi:type="dcterms:W3CDTF">2024-08-22T01:42:58Z</dcterms:created>
  <dcterms:modified xsi:type="dcterms:W3CDTF">2024-11-19T23:57:46Z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0x0101003CC3AA67A4221544AF094271FE0D117C</vt:lpwstr>
  </property>
  <property fmtid="{D5CDD505-2E9C-101B-9397-08002B2CF9AE}" pid="3" name="MediaServiceImageTags">
    <vt:lpwstr/>
  </property>
</Properties>
</file>