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41130059ae474ffa" Type="http://schemas.microsoft.com/office/2006/relationships/ui/extensibility" Target="customUI/customUI.xml"/><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375" r:id="rId5"/>
    <p:sldId id="369" r:id="rId6"/>
    <p:sldId id="367" r:id="rId7"/>
    <p:sldId id="376" r:id="rId8"/>
    <p:sldId id="372" r:id="rId9"/>
    <p:sldId id="373" r:id="rId10"/>
    <p:sldId id="364" r:id="rId11"/>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Template Instructions" id="{D97762E0-F512-4654-A68D-122F12046569}">
          <p14:sldIdLst/>
        </p14:section>
        <p14:section name="Right Click for Option" id="{4FDA67CD-A15C-4C29-8948-D1BF91269A83}">
          <p14:sldIdLst>
            <p14:sldId id="375"/>
            <p14:sldId id="369"/>
            <p14:sldId id="367"/>
            <p14:sldId id="376"/>
            <p14:sldId id="372"/>
            <p14:sldId id="373"/>
            <p14:sldId id="364"/>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F46"/>
    <a:srgbClr val="FFFFFF"/>
    <a:srgbClr val="F2B8D8"/>
    <a:srgbClr val="EB7BBE"/>
    <a:srgbClr val="FFD629"/>
    <a:srgbClr val="EBEBEB"/>
    <a:srgbClr val="4F4C37"/>
    <a:srgbClr val="1E497D"/>
    <a:srgbClr val="8F999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2B2207-1787-6D3F-0464-7CC4DF5E59FC}" v="29" dt="2024-11-08T02:52:23.629"/>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4595" autoAdjust="0"/>
  </p:normalViewPr>
  <p:slideViewPr>
    <p:cSldViewPr snapToObjects="1">
      <p:cViewPr varScale="1">
        <p:scale>
          <a:sx n="106" d="100"/>
          <a:sy n="106" d="100"/>
        </p:scale>
        <p:origin x="678" y="7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72" d="100"/>
        <a:sy n="172" d="100"/>
      </p:scale>
      <p:origin x="0" y="-9864"/>
    </p:cViewPr>
  </p:sorterViewPr>
  <p:notesViewPr>
    <p:cSldViewPr snapToObjects="1" showGuides="1">
      <p:cViewPr varScale="1">
        <p:scale>
          <a:sx n="84" d="100"/>
          <a:sy n="84" d="100"/>
        </p:scale>
        <p:origin x="29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dirty="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20/11/2024</a:t>
            </a:fld>
            <a:endParaRPr lang="en-AU" sz="1000" dirty="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dirty="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dirty="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dirty="0"/>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20/11/2024</a:t>
            </a:fld>
            <a:endParaRPr lang="en-AU" dirty="0"/>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dirty="0"/>
              <a:t>Click to edit Master text styles</a:t>
            </a:r>
          </a:p>
          <a:p>
            <a:pPr marL="0" lvl="1"/>
            <a:r>
              <a:rPr lang="en-AU" noProof="0" dirty="0"/>
              <a:t>Second level</a:t>
            </a:r>
          </a:p>
          <a:p>
            <a:pPr marL="144000" lvl="2" indent="-144000">
              <a:buFont typeface="Arial" pitchFamily="34" charset="0"/>
              <a:buChar char="•"/>
            </a:pPr>
            <a:r>
              <a:rPr lang="en-AU" noProof="0" dirty="0"/>
              <a:t>Third level</a:t>
            </a:r>
          </a:p>
          <a:p>
            <a:pPr marL="288000" lvl="3" indent="-144000">
              <a:buFont typeface="Arial" pitchFamily="34" charset="0"/>
              <a:buChar char="•"/>
            </a:pPr>
            <a:r>
              <a:rPr lang="en-AU" noProof="0" dirty="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dirty="0"/>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Grp="1" noRot="1" noChangeAspect="1" noMove="1" noResize="1" noEditPoints="1" noAdjustHandles="1" noChangeArrowheads="1" noChangeShapeType="1" noCrop="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0" y="14928"/>
            <a:ext cx="12199058" cy="6852171"/>
          </a:xfrm>
          <a:prstGeom prst="rect">
            <a:avLst/>
          </a:prstGeom>
        </p:spPr>
      </p:pic>
      <p:sp>
        <p:nvSpPr>
          <p:cNvPr id="9" name="TextBox 3">
            <a:extLst>
              <a:ext uri="{FF2B5EF4-FFF2-40B4-BE49-F238E27FC236}">
                <a16:creationId xmlns:a16="http://schemas.microsoft.com/office/drawing/2014/main" id="{CBB971FD-D847-BF4C-933A-802E03ED89A8}"/>
              </a:ext>
            </a:extLst>
          </p:cNvPr>
          <p:cNvSpPr txBox="1">
            <a:spLocks noGrp="1" noRot="1" noMove="1" noResize="1" noEditPoints="1" noAdjustHandles="1" noChangeArrowheads="1" noChangeShapeType="1"/>
          </p:cNvSpPr>
          <p:nvPr userDrawn="1"/>
        </p:nvSpPr>
        <p:spPr>
          <a:xfrm>
            <a:off x="875420" y="1628800"/>
            <a:ext cx="10441160" cy="4478149"/>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spcBef>
                <a:spcPts val="1200"/>
              </a:spcBef>
            </a:pPr>
            <a:endParaRPr lang="en-AU" sz="1100" b="0" i="0" dirty="0">
              <a:solidFill>
                <a:schemeClr val="bg1"/>
              </a:solidFill>
              <a:effectLst/>
              <a:latin typeface="+mj-lt"/>
            </a:endParaRPr>
          </a:p>
          <a:p>
            <a:pPr algn="l">
              <a:spcBef>
                <a:spcPts val="1200"/>
              </a:spcBef>
            </a:pPr>
            <a:r>
              <a:rPr lang="en-AU" sz="1600" b="0" i="0" dirty="0">
                <a:solidFill>
                  <a:schemeClr val="bg1"/>
                </a:solidFill>
                <a:effectLst/>
                <a:latin typeface="+mj-lt"/>
              </a:rPr>
              <a:t>The University of Melbourne acknowledges the Traditional Owners of the unceded land on which we work, learn and live: the Wurundjeri Woi-wurrung and Bunurong peoples (Burnley, Fishermans Bend, Parkville, Southbank and Werribee campuses), the Yorta Yorta Nation (Dookie and Shepparton campuses), and the Dja Dja Wurrung people (Creswick campus).</a:t>
            </a:r>
          </a:p>
          <a:p>
            <a:pPr algn="l">
              <a:spcBef>
                <a:spcPts val="1200"/>
              </a:spcBef>
            </a:pPr>
            <a:r>
              <a:rPr lang="en-AU" sz="1600" b="0" i="0" dirty="0">
                <a:solidFill>
                  <a:schemeClr val="bg1"/>
                </a:solidFill>
                <a:effectLst/>
                <a:latin typeface="+mj-lt"/>
              </a:rPr>
              <a:t>The University also acknowledges and is grateful to the Traditional Owners, Elders and Knowledge Holders of all Indigenous nations and clans who have been instrumental in our reconciliation journey.</a:t>
            </a:r>
          </a:p>
          <a:p>
            <a:pPr algn="l">
              <a:spcBef>
                <a:spcPts val="1200"/>
              </a:spcBef>
            </a:pPr>
            <a:r>
              <a:rPr lang="en-AU" sz="1600" b="0" i="0" dirty="0">
                <a:solidFill>
                  <a:schemeClr val="bg1"/>
                </a:solidFill>
                <a:effectLst/>
                <a:latin typeface="+mj-l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a:spcBef>
                <a:spcPts val="1200"/>
              </a:spcBef>
            </a:pPr>
            <a:r>
              <a:rPr lang="en-AU" sz="1600" b="0" i="0" dirty="0">
                <a:solidFill>
                  <a:schemeClr val="bg1"/>
                </a:solidFill>
                <a:effectLst/>
                <a:latin typeface="+mj-l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pPr algn="l">
              <a:spcBef>
                <a:spcPts val="1200"/>
              </a:spcBef>
            </a:pPr>
            <a:r>
              <a:rPr lang="en-AU" sz="1600" b="0" i="0" dirty="0">
                <a:solidFill>
                  <a:schemeClr val="bg1"/>
                </a:solidFill>
                <a:effectLst/>
                <a:latin typeface="+mj-lt"/>
              </a:rPr>
              <a:t>In making this Acknowledgment of Country we commit to respectful and responsible conduct towards all others according to the Traditional lores of this land, particularly at times of formal ceremony.</a:t>
            </a:r>
            <a:endParaRPr lang="en-AU" sz="1600" dirty="0">
              <a:solidFill>
                <a:schemeClr val="bg1"/>
              </a:solidFill>
              <a:latin typeface="+mj-lt"/>
            </a:endParaRPr>
          </a:p>
        </p:txBody>
      </p:sp>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dirty="0"/>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dirty="0"/>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dirty="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endParaRPr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dirty="0"/>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dirty="0"/>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dirty="0"/>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dirty="0"/>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dirty="0"/>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dirty="0"/>
              <a:t>Page [</a:t>
            </a:r>
            <a:fld id="{29D5CE74-914C-4689-99FC-1AEF49CE2B47}" type="slidenum">
              <a:rPr smtClean="0"/>
              <a:pPr/>
              <a:t>‹#›</a:t>
            </a:fld>
            <a:r>
              <a:rPr dirty="0"/>
              <a:t>]</a:t>
            </a:r>
            <a:endParaRPr lang="en-AU" dirty="0"/>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dirty="0"/>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dirty="0">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dirty="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endParaRPr lang="en-AU" dirty="0"/>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dirty="0"/>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dirty="0"/>
              <a:t>[Collaborator/partner relationship disclaimer]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dirty="0"/>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dirty="0"/>
              <a:t>[Copyright, CTA or other information/notices]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(c) The University of Melbourne</a:t>
            </a:r>
            <a:endParaRPr lang="en-AU" sz="1300" dirty="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dirty="0"/>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dirty="0">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dirty="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dirty="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dirty="0">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dirty="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dirty="0"/>
              <a:t>CRICOS: 00116K</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AU" dirty="0"/>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dirty="0"/>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75549999"/>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515687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dirty="0"/>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077321043"/>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823509555"/>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6744" b="4383"/>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spTree>
    <p:extLst>
      <p:ext uri="{BB962C8B-B14F-4D97-AF65-F5344CB8AC3E}">
        <p14:creationId xmlns:p14="http://schemas.microsoft.com/office/powerpoint/2010/main" val="272713808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8180457"/>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31" b="231"/>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dirty="0"/>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015455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dirty="0"/>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endParaRPr lang="en-AU" dirty="0"/>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dirty="0"/>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5" r="65"/>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dirty="0"/>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dirty="0"/>
              <a:t>Page [</a:t>
            </a:r>
            <a:fld id="{29D5CE74-914C-4689-99FC-1AEF49CE2B47}" type="slidenum">
              <a:rPr smtClean="0"/>
              <a:pPr/>
              <a:t>‹#›</a:t>
            </a:fld>
            <a:r>
              <a:rPr dirty="0"/>
              <a:t>]</a:t>
            </a:r>
            <a:endParaRPr lang="en-AU" dirty="0"/>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dirty="0"/>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dirty="0"/>
              <a:t>Use the increase/decrease list level buttons to change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a:p>
            <a:pPr lvl="5"/>
            <a:r>
              <a:rPr lang="en-AU" noProof="0" dirty="0"/>
              <a:t>Sixth level</a:t>
            </a:r>
          </a:p>
          <a:p>
            <a:pPr lvl="6"/>
            <a:r>
              <a:rPr lang="en-AU" noProof="0" dirty="0"/>
              <a:t>Seventh level</a:t>
            </a:r>
          </a:p>
          <a:p>
            <a:pPr lvl="7"/>
            <a:r>
              <a:rPr lang="en-AU" noProof="0" dirty="0"/>
              <a:t>Eighth level</a:t>
            </a:r>
          </a:p>
          <a:p>
            <a:pPr lvl="8"/>
            <a:r>
              <a:rPr lang="en-AU" noProof="0" dirty="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dirty="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png"/><Relationship Id="rId2" Type="http://schemas.openxmlformats.org/officeDocument/2006/relationships/image" Target="../media/image32.tiff"/><Relationship Id="rId1" Type="http://schemas.openxmlformats.org/officeDocument/2006/relationships/slideLayout" Target="../slideLayouts/slideLayout3.xml"/><Relationship Id="rId6" Type="http://schemas.openxmlformats.org/officeDocument/2006/relationships/image" Target="../media/image36.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2.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2.tiff"/><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CE96AB6-A48E-43BD-FF7C-F7A56D2A9668}"/>
              </a:ext>
            </a:extLst>
          </p:cNvPr>
          <p:cNvSpPr>
            <a:spLocks noGrp="1"/>
          </p:cNvSpPr>
          <p:nvPr>
            <p:ph type="ftr" sz="quarter" idx="13"/>
          </p:nvPr>
        </p:nvSpPr>
        <p:spPr/>
        <p:txBody>
          <a:bodyPr/>
          <a:lstStyle/>
          <a:p>
            <a:r>
              <a:rPr lang="en-AU"/>
              <a:t>[Insert Identifier] | [Insert Report Title]</a:t>
            </a:r>
            <a:endParaRPr lang="en-AU" dirty="0"/>
          </a:p>
        </p:txBody>
      </p:sp>
      <p:sp>
        <p:nvSpPr>
          <p:cNvPr id="8" name="Rectangle 7">
            <a:extLst>
              <a:ext uri="{FF2B5EF4-FFF2-40B4-BE49-F238E27FC236}">
                <a16:creationId xmlns:a16="http://schemas.microsoft.com/office/drawing/2014/main" id="{13E10757-7E7D-60D9-B0C4-54E47003070E}"/>
              </a:ext>
            </a:extLst>
          </p:cNvPr>
          <p:cNvSpPr/>
          <p:nvPr/>
        </p:nvSpPr>
        <p:spPr>
          <a:xfrm>
            <a:off x="0" y="5013177"/>
            <a:ext cx="12192000" cy="18448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10" name="TextBox 9">
            <a:extLst>
              <a:ext uri="{FF2B5EF4-FFF2-40B4-BE49-F238E27FC236}">
                <a16:creationId xmlns:a16="http://schemas.microsoft.com/office/drawing/2014/main" id="{2A2D8DC9-790D-F324-E889-43FF386455DF}"/>
              </a:ext>
            </a:extLst>
          </p:cNvPr>
          <p:cNvSpPr txBox="1"/>
          <p:nvPr/>
        </p:nvSpPr>
        <p:spPr>
          <a:xfrm>
            <a:off x="263352" y="610532"/>
            <a:ext cx="7431843" cy="769441"/>
          </a:xfrm>
          <a:prstGeom prst="rect">
            <a:avLst/>
          </a:prstGeom>
          <a:noFill/>
        </p:spPr>
        <p:txBody>
          <a:bodyPr wrap="none" rtlCol="0">
            <a:spAutoFit/>
          </a:bodyPr>
          <a:lstStyle/>
          <a:p>
            <a:r>
              <a:rPr lang="en-AU" sz="4400" b="1" dirty="0">
                <a:solidFill>
                  <a:srgbClr val="FFFFFF"/>
                </a:solidFill>
              </a:rPr>
              <a:t>ASCILITE Conference 2024</a:t>
            </a:r>
          </a:p>
        </p:txBody>
      </p:sp>
      <p:pic>
        <p:nvPicPr>
          <p:cNvPr id="11" name="Picture 10" descr="A logo with text and blue text&#10;&#10;Description automatically generated with medium confidence">
            <a:extLst>
              <a:ext uri="{FF2B5EF4-FFF2-40B4-BE49-F238E27FC236}">
                <a16:creationId xmlns:a16="http://schemas.microsoft.com/office/drawing/2014/main" id="{A4E42C62-1434-2BD6-F18A-CDDEFF033A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pic>
        <p:nvPicPr>
          <p:cNvPr id="12" name="Picture 11" descr="A logo with red text&#10;&#10;Description automatically generated">
            <a:extLst>
              <a:ext uri="{FF2B5EF4-FFF2-40B4-BE49-F238E27FC236}">
                <a16:creationId xmlns:a16="http://schemas.microsoft.com/office/drawing/2014/main" id="{AC757CC0-C3DD-576D-BA54-146F519CF3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5951980"/>
            <a:ext cx="761077" cy="760234"/>
          </a:xfrm>
          <a:prstGeom prst="rect">
            <a:avLst/>
          </a:prstGeom>
          <a:effectLst/>
        </p:spPr>
      </p:pic>
      <p:sp>
        <p:nvSpPr>
          <p:cNvPr id="13" name="TextBox 12">
            <a:extLst>
              <a:ext uri="{FF2B5EF4-FFF2-40B4-BE49-F238E27FC236}">
                <a16:creationId xmlns:a16="http://schemas.microsoft.com/office/drawing/2014/main" id="{F29C0D9B-2914-381A-05DB-E461F8A22212}"/>
              </a:ext>
            </a:extLst>
          </p:cNvPr>
          <p:cNvSpPr txBox="1"/>
          <p:nvPr/>
        </p:nvSpPr>
        <p:spPr>
          <a:xfrm>
            <a:off x="17379" y="5013176"/>
            <a:ext cx="1981633" cy="400110"/>
          </a:xfrm>
          <a:prstGeom prst="rect">
            <a:avLst/>
          </a:prstGeom>
          <a:noFill/>
        </p:spPr>
        <p:txBody>
          <a:bodyPr wrap="none" rtlCol="0">
            <a:spAutoFit/>
          </a:bodyPr>
          <a:lstStyle/>
          <a:p>
            <a:r>
              <a:rPr lang="en-AU" sz="2000" b="1" dirty="0">
                <a:solidFill>
                  <a:srgbClr val="000F46"/>
                </a:solidFill>
              </a:rPr>
              <a:t>Sponsored by:</a:t>
            </a:r>
          </a:p>
        </p:txBody>
      </p:sp>
      <p:pic>
        <p:nvPicPr>
          <p:cNvPr id="14" name="Picture 13" descr="A logo for a company&#10;&#10;Description automatically generated">
            <a:extLst>
              <a:ext uri="{FF2B5EF4-FFF2-40B4-BE49-F238E27FC236}">
                <a16:creationId xmlns:a16="http://schemas.microsoft.com/office/drawing/2014/main" id="{46833379-9CD9-51E7-9BB9-0B2604A87088}"/>
              </a:ext>
            </a:extLst>
          </p:cNvPr>
          <p:cNvPicPr>
            <a:picLocks noChangeAspect="1"/>
          </p:cNvPicPr>
          <p:nvPr/>
        </p:nvPicPr>
        <p:blipFill>
          <a:blip r:embed="rId4" cstate="print">
            <a:extLst>
              <a:ext uri="{28A0092B-C50C-407E-A947-70E740481C1C}">
                <a14:useLocalDpi xmlns:a14="http://schemas.microsoft.com/office/drawing/2010/main" val="0"/>
              </a:ext>
            </a:extLst>
          </a:blip>
          <a:srcRect t="-8415" r="2110" b="-5719"/>
          <a:stretch/>
        </p:blipFill>
        <p:spPr>
          <a:xfrm>
            <a:off x="1415480" y="6009432"/>
            <a:ext cx="2184972" cy="846197"/>
          </a:xfrm>
          <a:prstGeom prst="rect">
            <a:avLst/>
          </a:prstGeom>
          <a:effectLst/>
        </p:spPr>
      </p:pic>
      <p:pic>
        <p:nvPicPr>
          <p:cNvPr id="15" name="Picture 14" descr="A blue and black text&#10;&#10;Description automatically generated">
            <a:extLst>
              <a:ext uri="{FF2B5EF4-FFF2-40B4-BE49-F238E27FC236}">
                <a16:creationId xmlns:a16="http://schemas.microsoft.com/office/drawing/2014/main" id="{9ABABFD6-A4EC-2884-CD86-9C0C23DEA5A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3752" y="6208873"/>
            <a:ext cx="1560908" cy="467599"/>
          </a:xfrm>
          <a:prstGeom prst="rect">
            <a:avLst/>
          </a:prstGeom>
          <a:effectLst/>
        </p:spPr>
      </p:pic>
      <p:pic>
        <p:nvPicPr>
          <p:cNvPr id="16" name="Picture 15" descr="A green text on a white background&#10;&#10;Description automatically generated">
            <a:extLst>
              <a:ext uri="{FF2B5EF4-FFF2-40B4-BE49-F238E27FC236}">
                <a16:creationId xmlns:a16="http://schemas.microsoft.com/office/drawing/2014/main" id="{BD319278-043C-9013-7174-5DE90C260D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279" t="30105" r="12980" b="25492"/>
          <a:stretch/>
        </p:blipFill>
        <p:spPr>
          <a:xfrm>
            <a:off x="5767121" y="6242717"/>
            <a:ext cx="2057071" cy="462109"/>
          </a:xfrm>
          <a:prstGeom prst="rect">
            <a:avLst/>
          </a:prstGeom>
          <a:effectLst/>
        </p:spPr>
      </p:pic>
      <p:pic>
        <p:nvPicPr>
          <p:cNvPr id="17" name="Picture 16" descr="A black and pink logo&#10;&#10;Description automatically generated">
            <a:extLst>
              <a:ext uri="{FF2B5EF4-FFF2-40B4-BE49-F238E27FC236}">
                <a16:creationId xmlns:a16="http://schemas.microsoft.com/office/drawing/2014/main" id="{A1698FE0-DEB2-178F-EC12-13856F8108C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148979" y="5141851"/>
            <a:ext cx="2990454" cy="664545"/>
          </a:xfrm>
          <a:prstGeom prst="rect">
            <a:avLst/>
          </a:prstGeom>
        </p:spPr>
      </p:pic>
      <p:pic>
        <p:nvPicPr>
          <p:cNvPr id="18" name="Picture 17">
            <a:extLst>
              <a:ext uri="{FF2B5EF4-FFF2-40B4-BE49-F238E27FC236}">
                <a16:creationId xmlns:a16="http://schemas.microsoft.com/office/drawing/2014/main" id="{2F0A0D22-F589-7E86-EBCF-A7F25F1F34B3}"/>
              </a:ext>
            </a:extLst>
          </p:cNvPr>
          <p:cNvPicPr>
            <a:picLocks noChangeAspect="1"/>
          </p:cNvPicPr>
          <p:nvPr/>
        </p:nvPicPr>
        <p:blipFill>
          <a:blip r:embed="rId8"/>
          <a:stretch>
            <a:fillRect/>
          </a:stretch>
        </p:blipFill>
        <p:spPr>
          <a:xfrm>
            <a:off x="8108391" y="6241141"/>
            <a:ext cx="2110880" cy="484831"/>
          </a:xfrm>
          <a:prstGeom prst="rect">
            <a:avLst/>
          </a:prstGeom>
          <a:effectLst/>
        </p:spPr>
      </p:pic>
      <p:pic>
        <p:nvPicPr>
          <p:cNvPr id="19" name="Picture 2">
            <a:extLst>
              <a:ext uri="{FF2B5EF4-FFF2-40B4-BE49-F238E27FC236}">
                <a16:creationId xmlns:a16="http://schemas.microsoft.com/office/drawing/2014/main" id="{FFC02CFA-3767-2205-466C-FBD0B7DBC715}"/>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3418" t="31794" r="46976" b="26383"/>
          <a:stretch/>
        </p:blipFill>
        <p:spPr bwMode="auto">
          <a:xfrm>
            <a:off x="10511136" y="6140368"/>
            <a:ext cx="1417512" cy="597558"/>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20" name="Picture 19" descr="A blue and white logo&#10;&#10;Description automatically generated">
            <a:extLst>
              <a:ext uri="{FF2B5EF4-FFF2-40B4-BE49-F238E27FC236}">
                <a16:creationId xmlns:a16="http://schemas.microsoft.com/office/drawing/2014/main" id="{F929BC1E-C058-3808-4039-98239EAC9A6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31200" y="5013176"/>
            <a:ext cx="1000621" cy="1000621"/>
          </a:xfrm>
          <a:prstGeom prst="rect">
            <a:avLst/>
          </a:prstGeom>
        </p:spPr>
      </p:pic>
      <p:sp>
        <p:nvSpPr>
          <p:cNvPr id="21" name="Title 3">
            <a:extLst>
              <a:ext uri="{FF2B5EF4-FFF2-40B4-BE49-F238E27FC236}">
                <a16:creationId xmlns:a16="http://schemas.microsoft.com/office/drawing/2014/main" id="{2DAB1949-670D-F395-876E-8362D5ACC7F5}"/>
              </a:ext>
            </a:extLst>
          </p:cNvPr>
          <p:cNvSpPr>
            <a:spLocks noGrp="1"/>
          </p:cNvSpPr>
          <p:nvPr>
            <p:ph type="title"/>
          </p:nvPr>
        </p:nvSpPr>
        <p:spPr>
          <a:xfrm>
            <a:off x="385928" y="2415015"/>
            <a:ext cx="9001001" cy="288354"/>
          </a:xfrm>
        </p:spPr>
        <p:txBody>
          <a:bodyPr/>
          <a:lstStyle/>
          <a:p>
            <a:br>
              <a:rPr lang="en-AU" sz="3500" dirty="0"/>
            </a:br>
            <a:br>
              <a:rPr lang="en-AU" sz="3500" dirty="0"/>
            </a:br>
            <a:r>
              <a:rPr lang="en-AU" sz="3500" dirty="0"/>
              <a:t>&lt;Insert Workshop Name&gt;</a:t>
            </a:r>
            <a:br>
              <a:rPr lang="en-AU" sz="3500" dirty="0"/>
            </a:br>
            <a:r>
              <a:rPr lang="en-AU" sz="3500" dirty="0"/>
              <a:t>&lt;Insert Speaker Name&gt;</a:t>
            </a:r>
            <a:endParaRPr lang="en-AU" sz="3500" dirty="0">
              <a:cs typeface="Arial"/>
            </a:endParaRPr>
          </a:p>
        </p:txBody>
      </p:sp>
    </p:spTree>
    <p:extLst>
      <p:ext uri="{BB962C8B-B14F-4D97-AF65-F5344CB8AC3E}">
        <p14:creationId xmlns:p14="http://schemas.microsoft.com/office/powerpoint/2010/main" val="351884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E8857A-B328-F090-BC01-BE928DCA122E}"/>
              </a:ext>
            </a:extLst>
          </p:cNvPr>
          <p:cNvSpPr>
            <a:spLocks noGrp="1"/>
          </p:cNvSpPr>
          <p:nvPr>
            <p:ph type="title"/>
          </p:nvPr>
        </p:nvSpPr>
        <p:spPr>
          <a:xfrm>
            <a:off x="332641" y="-603448"/>
            <a:ext cx="9001001" cy="2726013"/>
          </a:xfrm>
        </p:spPr>
        <p:txBody>
          <a:bodyPr/>
          <a:lstStyle/>
          <a:p>
            <a:r>
              <a:rPr lang="en-AU" sz="3600" dirty="0">
                <a:cs typeface="Arial"/>
              </a:rPr>
              <a:t>This Workshop is presented by:</a:t>
            </a:r>
          </a:p>
        </p:txBody>
      </p:sp>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sp>
        <p:nvSpPr>
          <p:cNvPr id="6" name="Rectangle 5">
            <a:extLst>
              <a:ext uri="{FF2B5EF4-FFF2-40B4-BE49-F238E27FC236}">
                <a16:creationId xmlns:a16="http://schemas.microsoft.com/office/drawing/2014/main" id="{9B76E7CE-31D8-F719-D659-42ECADFAD044}"/>
              </a:ext>
            </a:extLst>
          </p:cNvPr>
          <p:cNvSpPr/>
          <p:nvPr/>
        </p:nvSpPr>
        <p:spPr>
          <a:xfrm>
            <a:off x="2314222" y="1711178"/>
            <a:ext cx="6575778" cy="3952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dirty="0">
              <a:solidFill>
                <a:schemeClr val="tx1"/>
              </a:solidFill>
            </a:endParaRPr>
          </a:p>
        </p:txBody>
      </p:sp>
      <p:sp>
        <p:nvSpPr>
          <p:cNvPr id="8" name="Title 3">
            <a:extLst>
              <a:ext uri="{FF2B5EF4-FFF2-40B4-BE49-F238E27FC236}">
                <a16:creationId xmlns:a16="http://schemas.microsoft.com/office/drawing/2014/main" id="{CC78444E-DB93-59A1-FEBC-20C2EC352378}"/>
              </a:ext>
            </a:extLst>
          </p:cNvPr>
          <p:cNvSpPr txBox="1">
            <a:spLocks/>
          </p:cNvSpPr>
          <p:nvPr/>
        </p:nvSpPr>
        <p:spPr>
          <a:xfrm>
            <a:off x="3420152" y="2230063"/>
            <a:ext cx="5125150" cy="2726013"/>
          </a:xfrm>
          <a:prstGeom prst="rect">
            <a:avLst/>
          </a:prstGeom>
        </p:spPr>
        <p:txBody>
          <a:bodyPr vert="horz" lIns="0" tIns="0" rIns="0" bIns="0" rtlCol="0" anchor="ctr" anchorCtr="0">
            <a:noAutofit/>
          </a:bodyPr>
          <a:lstStyle>
            <a:lvl1pPr algn="l" defTabSz="1218804" rtl="0" eaLnBrk="1" latinLnBrk="0" hangingPunct="1">
              <a:lnSpc>
                <a:spcPct val="100000"/>
              </a:lnSpc>
              <a:spcBef>
                <a:spcPct val="0"/>
              </a:spcBef>
              <a:buNone/>
              <a:defRPr sz="4400" b="1" kern="1200">
                <a:solidFill>
                  <a:schemeClr val="bg1"/>
                </a:solidFill>
                <a:latin typeface="+mj-lt"/>
                <a:ea typeface="+mj-ea"/>
                <a:cs typeface="Arial" pitchFamily="34" charset="0"/>
              </a:defRPr>
            </a:lvl1pPr>
          </a:lstStyle>
          <a:p>
            <a:r>
              <a:rPr lang="en-AU">
                <a:solidFill>
                  <a:schemeClr val="tx1"/>
                </a:solidFill>
                <a:cs typeface="Arial"/>
              </a:rPr>
              <a:t>&lt; LOGO HERE&gt;</a:t>
            </a:r>
            <a:endParaRPr lang="en-AU">
              <a:solidFill>
                <a:schemeClr val="tx1"/>
              </a:solidFill>
            </a:endParaRPr>
          </a:p>
        </p:txBody>
      </p:sp>
      <p:pic>
        <p:nvPicPr>
          <p:cNvPr id="10" name="Picture 9" descr="A logo with text and blue text&#10;&#10;Description automatically generated with medium confidence">
            <a:extLst>
              <a:ext uri="{FF2B5EF4-FFF2-40B4-BE49-F238E27FC236}">
                <a16:creationId xmlns:a16="http://schemas.microsoft.com/office/drawing/2014/main" id="{7746AD41-E50E-D433-6D81-247B1F49B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2756944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960B-DCB1-D71F-BF0E-F9A3F666B62D}"/>
              </a:ext>
            </a:extLst>
          </p:cNvPr>
          <p:cNvSpPr>
            <a:spLocks noGrp="1"/>
          </p:cNvSpPr>
          <p:nvPr>
            <p:ph type="title" idx="4294967295"/>
          </p:nvPr>
        </p:nvSpPr>
        <p:spPr>
          <a:xfrm>
            <a:off x="345600" y="-1026495"/>
            <a:ext cx="9695205" cy="585065"/>
          </a:xfrm>
        </p:spPr>
        <p:txBody>
          <a:bodyPr vert="horz" lIns="0" tIns="0" rIns="0" bIns="0" rtlCol="0" anchor="b">
            <a:noAutofit/>
          </a:bodyPr>
          <a:lstStyle/>
          <a:p>
            <a:r>
              <a:rPr lang="en-AU" dirty="0"/>
              <a:t>Acknowledgement of Country</a:t>
            </a:r>
          </a:p>
        </p:txBody>
      </p:sp>
      <p:pic>
        <p:nvPicPr>
          <p:cNvPr id="3" name="Picture Placeholder 10" descr="The University of Melbourne logo">
            <a:extLst>
              <a:ext uri="{FF2B5EF4-FFF2-40B4-BE49-F238E27FC236}">
                <a16:creationId xmlns:a16="http://schemas.microsoft.com/office/drawing/2014/main" id="{FED204CA-9FE1-EB36-104E-EA2318ABD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5" r="65"/>
          <a:stretch/>
        </p:blipFill>
        <p:spPr>
          <a:xfrm>
            <a:off x="10635412" y="342000"/>
            <a:ext cx="1222350" cy="1223793"/>
          </a:xfrm>
          <a:prstGeom prst="rect">
            <a:avLst/>
          </a:prstGeom>
        </p:spPr>
      </p:pic>
      <p:sp>
        <p:nvSpPr>
          <p:cNvPr id="2" name="TextBox 3">
            <a:extLst>
              <a:ext uri="{FF2B5EF4-FFF2-40B4-BE49-F238E27FC236}">
                <a16:creationId xmlns:a16="http://schemas.microsoft.com/office/drawing/2014/main" id="{49A0DB09-8472-96F3-0E7A-0E1FBBD5BD84}"/>
              </a:ext>
            </a:extLst>
          </p:cNvPr>
          <p:cNvSpPr txBox="1"/>
          <p:nvPr/>
        </p:nvSpPr>
        <p:spPr>
          <a:xfrm>
            <a:off x="875420" y="1988840"/>
            <a:ext cx="10441160" cy="707758"/>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dirty="0">
              <a:solidFill>
                <a:schemeClr val="bg1"/>
              </a:solidFill>
              <a:effectLst/>
              <a:latin typeface="wfont_e6da5f_fdabe17d0a4c4532abc746b45ee50175"/>
            </a:endParaRPr>
          </a:p>
          <a:p>
            <a:endParaRPr lang="en-AU" dirty="0"/>
          </a:p>
        </p:txBody>
      </p:sp>
      <p:pic>
        <p:nvPicPr>
          <p:cNvPr id="8" name="Picture 7" descr="A logo with text and blue text&#10;&#10;Description automatically generated with medium confidence">
            <a:extLst>
              <a:ext uri="{FF2B5EF4-FFF2-40B4-BE49-F238E27FC236}">
                <a16:creationId xmlns:a16="http://schemas.microsoft.com/office/drawing/2014/main" id="{CA17D73A-A873-5AA9-3989-8C0C1D7C20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Tree>
    <p:extLst>
      <p:ext uri="{BB962C8B-B14F-4D97-AF65-F5344CB8AC3E}">
        <p14:creationId xmlns:p14="http://schemas.microsoft.com/office/powerpoint/2010/main" val="1897669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5E9D04D-FE94-49B2-A4AE-4E60228850E6}"/>
              </a:ext>
            </a:extLst>
          </p:cNvPr>
          <p:cNvSpPr>
            <a:spLocks noGrp="1"/>
          </p:cNvSpPr>
          <p:nvPr>
            <p:ph type="ftr" sz="quarter" idx="13"/>
          </p:nvPr>
        </p:nvSpPr>
        <p:spPr/>
        <p:txBody>
          <a:bodyPr/>
          <a:lstStyle/>
          <a:p>
            <a:r>
              <a:rPr lang="en-AU"/>
              <a:t>[Insert Identifier] | [Insert Report Title]</a:t>
            </a:r>
            <a:endParaRPr lang="en-AU" dirty="0"/>
          </a:p>
        </p:txBody>
      </p:sp>
      <p:sp>
        <p:nvSpPr>
          <p:cNvPr id="3" name="Text Placeholder 2">
            <a:extLst>
              <a:ext uri="{FF2B5EF4-FFF2-40B4-BE49-F238E27FC236}">
                <a16:creationId xmlns:a16="http://schemas.microsoft.com/office/drawing/2014/main" id="{1B3D1B89-6E5C-4184-EEA0-187CA97FD5A0}"/>
              </a:ext>
            </a:extLst>
          </p:cNvPr>
          <p:cNvSpPr>
            <a:spLocks noGrp="1"/>
          </p:cNvSpPr>
          <p:nvPr>
            <p:ph type="body" sz="quarter" idx="4294967295"/>
          </p:nvPr>
        </p:nvSpPr>
        <p:spPr>
          <a:xfrm>
            <a:off x="8966079" y="6437192"/>
            <a:ext cx="2880320" cy="216000"/>
          </a:xfrm>
        </p:spPr>
        <p:txBody>
          <a:bodyPr/>
          <a:lstStyle/>
          <a:p>
            <a:r>
              <a:rPr lang="en-AU" dirty="0"/>
              <a:t>CRICOS</a:t>
            </a:r>
          </a:p>
        </p:txBody>
      </p:sp>
      <p:pic>
        <p:nvPicPr>
          <p:cNvPr id="6" name="Picture 5" descr="A logo with text and blue text&#10;&#10;Description automatically generated with medium confidence">
            <a:extLst>
              <a:ext uri="{FF2B5EF4-FFF2-40B4-BE49-F238E27FC236}">
                <a16:creationId xmlns:a16="http://schemas.microsoft.com/office/drawing/2014/main" id="{B95F6898-8980-B0A7-034D-631AB0B4C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2224" y="476672"/>
            <a:ext cx="2610832" cy="979062"/>
          </a:xfrm>
          <a:prstGeom prst="rect">
            <a:avLst/>
          </a:prstGeom>
        </p:spPr>
      </p:pic>
      <p:sp>
        <p:nvSpPr>
          <p:cNvPr id="10" name="Content Placeholder 2">
            <a:extLst>
              <a:ext uri="{FF2B5EF4-FFF2-40B4-BE49-F238E27FC236}">
                <a16:creationId xmlns:a16="http://schemas.microsoft.com/office/drawing/2014/main" id="{8602ACBE-E495-6C64-6EAC-C5CDF2A0B7A2}"/>
              </a:ext>
            </a:extLst>
          </p:cNvPr>
          <p:cNvSpPr txBox="1">
            <a:spLocks/>
          </p:cNvSpPr>
          <p:nvPr/>
        </p:nvSpPr>
        <p:spPr>
          <a:xfrm>
            <a:off x="345601" y="1870255"/>
            <a:ext cx="11500798" cy="4273200"/>
          </a:xfrm>
          <a:prstGeom prst="rect">
            <a:avLst/>
          </a:prstGeom>
        </p:spPr>
        <p:txBody>
          <a:bodyPr/>
          <a:lst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a:lstStyle>
          <a:p>
            <a:r>
              <a:rPr lang="en-US" dirty="0">
                <a:solidFill>
                  <a:schemeClr val="bg1"/>
                </a:solidFill>
              </a:rPr>
              <a:t>Text</a:t>
            </a:r>
          </a:p>
        </p:txBody>
      </p:sp>
      <p:sp>
        <p:nvSpPr>
          <p:cNvPr id="11" name="Title 4">
            <a:extLst>
              <a:ext uri="{FF2B5EF4-FFF2-40B4-BE49-F238E27FC236}">
                <a16:creationId xmlns:a16="http://schemas.microsoft.com/office/drawing/2014/main" id="{8D90BFAD-F235-0DF5-B9CD-415770A14EC7}"/>
              </a:ext>
            </a:extLst>
          </p:cNvPr>
          <p:cNvSpPr>
            <a:spLocks noGrp="1"/>
          </p:cNvSpPr>
          <p:nvPr>
            <p:ph type="title"/>
          </p:nvPr>
        </p:nvSpPr>
        <p:spPr>
          <a:xfrm>
            <a:off x="345600" y="342000"/>
            <a:ext cx="9695205" cy="531544"/>
          </a:xfrm>
        </p:spPr>
        <p:txBody>
          <a:bodyPr/>
          <a:lstStyle/>
          <a:p>
            <a:endParaRPr lang="en-US" sz="3600" dirty="0"/>
          </a:p>
        </p:txBody>
      </p:sp>
    </p:spTree>
    <p:extLst>
      <p:ext uri="{BB962C8B-B14F-4D97-AF65-F5344CB8AC3E}">
        <p14:creationId xmlns:p14="http://schemas.microsoft.com/office/powerpoint/2010/main" val="1447561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A21445-9782-2924-6723-47D6BE291C82}"/>
              </a:ext>
            </a:extLst>
          </p:cNvPr>
          <p:cNvSpPr>
            <a:spLocks noGrp="1"/>
          </p:cNvSpPr>
          <p:nvPr>
            <p:ph type="ftr" sz="quarter" idx="13"/>
          </p:nvPr>
        </p:nvSpPr>
        <p:spPr/>
        <p:txBody>
          <a:bodyPr/>
          <a:lstStyle/>
          <a:p>
            <a:r>
              <a:rPr lang="en-AU"/>
              <a:t>[Insert Identifier] | [Insert Report Title]</a:t>
            </a:r>
            <a:endParaRPr lang="en-AU" dirty="0"/>
          </a:p>
        </p:txBody>
      </p:sp>
      <p:sp>
        <p:nvSpPr>
          <p:cNvPr id="3" name="Content Placeholder 2">
            <a:extLst>
              <a:ext uri="{FF2B5EF4-FFF2-40B4-BE49-F238E27FC236}">
                <a16:creationId xmlns:a16="http://schemas.microsoft.com/office/drawing/2014/main" id="{0847B39C-EA03-FC26-9E18-E5DE593D25ED}"/>
              </a:ext>
            </a:extLst>
          </p:cNvPr>
          <p:cNvSpPr>
            <a:spLocks noGrp="1"/>
          </p:cNvSpPr>
          <p:nvPr>
            <p:ph sz="quarter" idx="14"/>
          </p:nvPr>
        </p:nvSpPr>
        <p:spPr/>
        <p:txBody>
          <a:bodyPr/>
          <a:lstStyle/>
          <a:p>
            <a:endParaRPr lang="en-US"/>
          </a:p>
        </p:txBody>
      </p:sp>
      <p:sp>
        <p:nvSpPr>
          <p:cNvPr id="4" name="Slide Number Placeholder 3">
            <a:extLst>
              <a:ext uri="{FF2B5EF4-FFF2-40B4-BE49-F238E27FC236}">
                <a16:creationId xmlns:a16="http://schemas.microsoft.com/office/drawing/2014/main" id="{FDF3A856-8823-AF4E-1C5A-35E0099C2982}"/>
              </a:ext>
            </a:extLst>
          </p:cNvPr>
          <p:cNvSpPr>
            <a:spLocks noGrp="1"/>
          </p:cNvSpPr>
          <p:nvPr>
            <p:ph type="sldNum" sz="quarter" idx="15"/>
          </p:nvPr>
        </p:nvSpPr>
        <p:spPr/>
        <p:txBody>
          <a:bodyPr/>
          <a:lstStyle/>
          <a:p>
            <a:r>
              <a:rPr lang="en-AU"/>
              <a:t>Page [</a:t>
            </a:r>
            <a:fld id="{29D5CE74-914C-4689-99FC-1AEF49CE2B47}" type="slidenum">
              <a:rPr smtClean="0"/>
              <a:pPr/>
              <a:t>5</a:t>
            </a:fld>
            <a:r>
              <a:t>]</a:t>
            </a:r>
            <a:endParaRPr dirty="0"/>
          </a:p>
        </p:txBody>
      </p:sp>
      <p:sp>
        <p:nvSpPr>
          <p:cNvPr id="5" name="Title 4">
            <a:extLst>
              <a:ext uri="{FF2B5EF4-FFF2-40B4-BE49-F238E27FC236}">
                <a16:creationId xmlns:a16="http://schemas.microsoft.com/office/drawing/2014/main" id="{C525098E-EAF5-0322-65D2-C14B879D11F4}"/>
              </a:ext>
            </a:extLst>
          </p:cNvPr>
          <p:cNvSpPr>
            <a:spLocks noGrp="1"/>
          </p:cNvSpPr>
          <p:nvPr>
            <p:ph type="title"/>
          </p:nvPr>
        </p:nvSpPr>
        <p:spPr/>
        <p:txBody>
          <a:bodyPr/>
          <a:lstStyle/>
          <a:p>
            <a:endParaRPr lang="en-US"/>
          </a:p>
        </p:txBody>
      </p:sp>
      <p:pic>
        <p:nvPicPr>
          <p:cNvPr id="7" name="Picture 6" descr="A logo with text and blue text&#10;&#10;Description automatically generated with medium confidence">
            <a:extLst>
              <a:ext uri="{FF2B5EF4-FFF2-40B4-BE49-F238E27FC236}">
                <a16:creationId xmlns:a16="http://schemas.microsoft.com/office/drawing/2014/main" id="{72099875-FF56-9F5B-B858-95E743CF26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19548" y="476672"/>
            <a:ext cx="2610832" cy="979062"/>
          </a:xfrm>
          <a:prstGeom prst="rect">
            <a:avLst/>
          </a:prstGeom>
        </p:spPr>
      </p:pic>
    </p:spTree>
    <p:extLst>
      <p:ext uri="{BB962C8B-B14F-4D97-AF65-F5344CB8AC3E}">
        <p14:creationId xmlns:p14="http://schemas.microsoft.com/office/powerpoint/2010/main" val="3079796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C264BA-2861-D464-A0E5-528F716F38F1}"/>
              </a:ext>
            </a:extLst>
          </p:cNvPr>
          <p:cNvSpPr>
            <a:spLocks noGrp="1"/>
          </p:cNvSpPr>
          <p:nvPr>
            <p:ph type="ftr" sz="quarter" idx="13"/>
          </p:nvPr>
        </p:nvSpPr>
        <p:spPr/>
        <p:txBody>
          <a:bodyPr/>
          <a:lstStyle/>
          <a:p>
            <a:r>
              <a:rPr lang="en-AU" dirty="0"/>
              <a:t>[Insert Identifier] | [Insert Report Title]</a:t>
            </a:r>
          </a:p>
        </p:txBody>
      </p:sp>
      <p:sp>
        <p:nvSpPr>
          <p:cNvPr id="3" name="Content Placeholder 2">
            <a:extLst>
              <a:ext uri="{FF2B5EF4-FFF2-40B4-BE49-F238E27FC236}">
                <a16:creationId xmlns:a16="http://schemas.microsoft.com/office/drawing/2014/main" id="{C31CDAB3-3719-9C2B-705B-76F1FAC77201}"/>
              </a:ext>
            </a:extLst>
          </p:cNvPr>
          <p:cNvSpPr>
            <a:spLocks noGrp="1"/>
          </p:cNvSpPr>
          <p:nvPr>
            <p:ph sz="quarter" idx="14"/>
          </p:nvPr>
        </p:nvSpPr>
        <p:spPr/>
        <p:txBody>
          <a:bodyPr/>
          <a:lstStyle/>
          <a:p>
            <a:endParaRPr lang="en-US"/>
          </a:p>
        </p:txBody>
      </p:sp>
      <p:sp>
        <p:nvSpPr>
          <p:cNvPr id="4" name="Title 3">
            <a:extLst>
              <a:ext uri="{FF2B5EF4-FFF2-40B4-BE49-F238E27FC236}">
                <a16:creationId xmlns:a16="http://schemas.microsoft.com/office/drawing/2014/main" id="{9275992B-AC2F-3685-036F-6B8C84681830}"/>
              </a:ext>
            </a:extLst>
          </p:cNvPr>
          <p:cNvSpPr>
            <a:spLocks noGrp="1"/>
          </p:cNvSpPr>
          <p:nvPr>
            <p:ph type="title"/>
          </p:nvPr>
        </p:nvSpPr>
        <p:spPr/>
        <p:txBody>
          <a:bodyPr/>
          <a:lstStyle/>
          <a:p>
            <a:endParaRPr lang="en-US"/>
          </a:p>
        </p:txBody>
      </p:sp>
      <p:sp>
        <p:nvSpPr>
          <p:cNvPr id="5" name="Picture Placeholder 4">
            <a:extLst>
              <a:ext uri="{FF2B5EF4-FFF2-40B4-BE49-F238E27FC236}">
                <a16:creationId xmlns:a16="http://schemas.microsoft.com/office/drawing/2014/main" id="{611B800F-139E-42D4-84C0-1087C15E2E66}"/>
              </a:ext>
            </a:extLst>
          </p:cNvPr>
          <p:cNvSpPr>
            <a:spLocks noGrp="1"/>
          </p:cNvSpPr>
          <p:nvPr>
            <p:ph type="pic" sz="quarter" idx="16"/>
          </p:nvPr>
        </p:nvSpPr>
        <p:spPr/>
        <p:txBody>
          <a:bodyPr/>
          <a:lstStyle/>
          <a:p>
            <a:endParaRPr lang="en-AU"/>
          </a:p>
        </p:txBody>
      </p:sp>
      <p:pic>
        <p:nvPicPr>
          <p:cNvPr id="7" name="Picture 6" descr="A logo with text and blue text&#10;&#10;Description automatically generated with medium confidence">
            <a:extLst>
              <a:ext uri="{FF2B5EF4-FFF2-40B4-BE49-F238E27FC236}">
                <a16:creationId xmlns:a16="http://schemas.microsoft.com/office/drawing/2014/main" id="{8F13821F-3339-4579-0D87-7DE6D56095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4102" y="476672"/>
            <a:ext cx="2610832" cy="979062"/>
          </a:xfrm>
          <a:prstGeom prst="rect">
            <a:avLst/>
          </a:prstGeom>
        </p:spPr>
      </p:pic>
    </p:spTree>
    <p:extLst>
      <p:ext uri="{BB962C8B-B14F-4D97-AF65-F5344CB8AC3E}">
        <p14:creationId xmlns:p14="http://schemas.microsoft.com/office/powerpoint/2010/main" val="232501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A91D47-0465-94DF-A030-E476C8FF502A}"/>
              </a:ext>
            </a:extLst>
          </p:cNvPr>
          <p:cNvSpPr>
            <a:spLocks noGrp="1"/>
          </p:cNvSpPr>
          <p:nvPr>
            <p:ph type="title" idx="4294967295"/>
          </p:nvPr>
        </p:nvSpPr>
        <p:spPr>
          <a:xfrm>
            <a:off x="3130790" y="3163228"/>
            <a:ext cx="5930420" cy="531544"/>
          </a:xfrm>
        </p:spPr>
        <p:txBody>
          <a:bodyPr/>
          <a:lstStyle/>
          <a:p>
            <a:pPr lvl="1"/>
            <a:r>
              <a:rPr lang="en-AU" sz="2200" dirty="0"/>
              <a:t>Blank layout, free from default text object</a:t>
            </a:r>
          </a:p>
        </p:txBody>
      </p:sp>
    </p:spTree>
    <p:extLst>
      <p:ext uri="{BB962C8B-B14F-4D97-AF65-F5344CB8AC3E}">
        <p14:creationId xmlns:p14="http://schemas.microsoft.com/office/powerpoint/2010/main" val="1497082781"/>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xml><?xml version="1.0" encoding="utf-8"?>
<customUI xmlns="http://schemas.microsoft.com/office/2006/01/customui">
  <ribbon startFromScratch="false">
    <tabs>
      <tab id="CustomTab" label="University of Melbourne" insertBeforeMso="TabHome" keytip="Q">
        <group idMso="GroupSlides"/>
        <group id="Group1" label="Change Bullet Styles">
          <button idMso="IndentDecrease" visible="true" label="Decrease List Level" size="large"/>
          <button idMso="IndentIncrease" visible="true" label="Increase List Level" size="large"/>
        </group>
        <group id="Group2" label=" ">
          <checkBox idMso="GuidesShowHide" label="Guides"/>
          <splitButton id="groupsplitbutton" size="normal">
            <button idMso="ObjectsGroup"/>
            <menu id="groupsplitmenu" itemSize="large">
              <button idMso="ObjectsUngroup" description="Un-group selected objects" screentip="Un-group selected objects"/>
              <button idMso="ObjectsRegroup" description="Combine and re-Group selected objects" screentip="Combine and re-Group selected objects"/>
            </menu>
          </splitButton>
          <splitButton id="Cropping" size="normal">
            <toggleButton idMso="PictureCrop" label="Crop Tools"/>
            <menu id="CropMenu" itemSize="large">
              <button idMso="PictureFitCrop" description="Resize picture to fit the placeholder proportionally"/>
              <menuSeparator id="croppingmenu2"/>
              <menu idMso="PictureCropAspectRatioMenu" description="Crop image to selected aspect ratio"/>
              <gallery idMso="PictureShapeGallery" description="Crop image to selected shape"/>
            </menu>
          </splitButton>
          <separator id="sep1"/>
          <button idMso="ZoomFitToWindow" size="large" label="Fit to Window"/>
        </group>
        <group id="customGroup3" label="Accessibility Tools">
          <splitButton idMso="MenuAccessibility" visible="true" size="large"/>
          <separator id="Acc"/>
          <toggleButton idMso="AltTextPaneRibbon" visible="true" size="large"/>
          <separator id="sep3"/>
          <toggleButton idMso="SelectionPane" label="Selection Pane" size="large"/>
          <separator id="sep2"/>
          <splitButton id="sendbacksplitbutton" size="large">
            <button idMso="ObjectSendToBack" label="Send to Back"/>
            <menu id="sendbacksplitmenu" itemSize="large">
              <button idMso="ObjectBringToFront" label="Bring to Front"/>
            </menu>
          </splitButton>
        </group>
        <group id="group3" label=" ">
          <button idMso="PictureInsertFromFilePowerPoint" visible="true" size="large" label="Insert Symbols and Patterns" imageMso="InsertPictures"/>
          <button idMso="HeaderFooterInsert" size="large"/>
          <button idMso="PasteTextOnly" size="large" imageMso="Paste" label="Paste Unformatted"/>
        </group>
      </tab>
    </tabs>
  </ribbon>
</customUI>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42c3bec-cf8d-421f-98e8-2a6695f82336">
      <Terms xmlns="http://schemas.microsoft.com/office/infopath/2007/PartnerControls"/>
    </lcf76f155ced4ddcb4097134ff3c332f>
    <TaxCatchAll xmlns="f07d8113-1d44-46cb-baa5-a742d0650dfc" xsi:nil="true"/>
    <zsqz xmlns="f42c3bec-cf8d-421f-98e8-2a6695f8233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CC3AA67A4221544AF094271FE0D117C" ma:contentTypeVersion="24" ma:contentTypeDescription="Create a new document." ma:contentTypeScope="" ma:versionID="f00b6476e47df9a59b4afb0381eac76b">
  <xsd:schema xmlns:xsd="http://www.w3.org/2001/XMLSchema" xmlns:xs="http://www.w3.org/2001/XMLSchema" xmlns:p="http://schemas.microsoft.com/office/2006/metadata/properties" xmlns:ns2="f42c3bec-cf8d-421f-98e8-2a6695f82336" xmlns:ns3="b19a59e2-44c6-4ac4-9e71-ec8a1b36f9fd" xmlns:ns4="f07d8113-1d44-46cb-baa5-a742d0650dfc" targetNamespace="http://schemas.microsoft.com/office/2006/metadata/properties" ma:root="true" ma:fieldsID="df60ca482ff02f82e066f81cd75b1872" ns2:_="" ns3:_="" ns4:_="">
    <xsd:import namespace="f42c3bec-cf8d-421f-98e8-2a6695f82336"/>
    <xsd:import namespace="b19a59e2-44c6-4ac4-9e71-ec8a1b36f9fd"/>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AutoKeyPoints" minOccurs="0"/>
                <xsd:element ref="ns2:MediaServiceKeyPoints" minOccurs="0"/>
                <xsd:element ref="ns2:zsqz" minOccurs="0"/>
                <xsd:element ref="ns2:MediaLengthInSeconds" minOccurs="0"/>
                <xsd:element ref="ns4:TaxCatchAll"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2c3bec-cf8d-421f-98e8-2a6695f823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zsqz" ma:index="20" nillable="true" ma:displayName="Text" ma:internalName="zsqz">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19a59e2-44c6-4ac4-9e71-ec8a1b36f9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23a8455-ceaa-4fd7-ae8b-2de500b2299c}" ma:internalName="TaxCatchAll" ma:showField="CatchAllData" ma:web="b19a59e2-44c6-4ac4-9e71-ec8a1b36f9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FFBB9-4FB3-4A1F-8381-B3FA72337E91}">
  <ds:schemaRefs>
    <ds:schemaRef ds:uri="http://schemas.microsoft.com/office/2006/metadata/properties"/>
    <ds:schemaRef ds:uri="f07d8113-1d44-46cb-baa5-a742d0650dfc"/>
    <ds:schemaRef ds:uri="http://schemas.microsoft.com/office/2006/documentManagement/types"/>
    <ds:schemaRef ds:uri="http://purl.org/dc/elements/1.1/"/>
    <ds:schemaRef ds:uri="b19a59e2-44c6-4ac4-9e71-ec8a1b36f9fd"/>
    <ds:schemaRef ds:uri="f42c3bec-cf8d-421f-98e8-2a6695f82336"/>
    <ds:schemaRef ds:uri="http://schemas.microsoft.com/office/infopath/2007/PartnerControls"/>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70BE4B1-3C05-4227-9D55-0BF29EE072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2c3bec-cf8d-421f-98e8-2a6695f82336"/>
    <ds:schemaRef ds:uri="b19a59e2-44c6-4ac4-9e71-ec8a1b36f9fd"/>
    <ds:schemaRef ds:uri="f07d8113-1d44-46cb-baa5-a742d0650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C75387-93F6-4D93-B300-D671EFAD9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Master_University-of-Melbourne</Template>
  <TotalTime>405</TotalTime>
  <Words>97</Words>
  <Application>Microsoft Office PowerPoint</Application>
  <PresentationFormat>Widescreen</PresentationFormat>
  <Paragraphs>16</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wfont_e6da5f_fdabe17d0a4c4532abc746b45ee50175</vt:lpstr>
      <vt:lpstr>University of Melbourne</vt:lpstr>
      <vt:lpstr>  &lt;Insert Workshop Name&gt; &lt;Insert Speaker Name&gt;</vt:lpstr>
      <vt:lpstr>This Workshop is presented by:</vt:lpstr>
      <vt:lpstr>Acknowledgement of Country</vt:lpstr>
      <vt:lpstr>PowerPoint Presentation</vt:lpstr>
      <vt:lpstr>PowerPoint Presentation</vt:lpstr>
      <vt:lpstr>PowerPoint Presentation</vt:lpstr>
      <vt:lpstr>Blank layout, free from default text object</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Susannah Woodward</dc:creator>
  <cp:lastModifiedBy>Lana Hood</cp:lastModifiedBy>
  <cp:revision>29</cp:revision>
  <dcterms:created xsi:type="dcterms:W3CDTF">2024-08-22T01:42:58Z</dcterms:created>
  <dcterms:modified xsi:type="dcterms:W3CDTF">2024-11-20T00:00:08Z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0x0101003CC3AA67A4221544AF094271FE0D117C</vt:lpwstr>
  </property>
  <property fmtid="{D5CDD505-2E9C-101B-9397-08002B2CF9AE}" pid="3" name="MediaServiceImageTags">
    <vt:lpwstr/>
  </property>
</Properties>
</file>