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8"/>
  </p:notesMasterIdLst>
  <p:sldIdLst>
    <p:sldId id="273" r:id="rId2"/>
    <p:sldId id="282" r:id="rId3"/>
    <p:sldId id="276" r:id="rId4"/>
    <p:sldId id="278" r:id="rId5"/>
    <p:sldId id="283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566"/>
    <a:srgbClr val="2E4E6A"/>
    <a:srgbClr val="CD7F31"/>
    <a:srgbClr val="C0C0C0"/>
    <a:srgbClr val="DEAA00"/>
    <a:srgbClr val="B8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4631" autoAdjust="0"/>
  </p:normalViewPr>
  <p:slideViewPr>
    <p:cSldViewPr snapToGrid="0">
      <p:cViewPr varScale="1">
        <p:scale>
          <a:sx n="94" d="100"/>
          <a:sy n="94" d="100"/>
        </p:scale>
        <p:origin x="82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0FD62-50DE-EB4E-A677-FEE25EB899B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EB4B0-C0F5-CF48-A313-DE6D2586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6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idge over water with trees and grass&#10;&#10;Description automatically generated">
            <a:extLst>
              <a:ext uri="{FF2B5EF4-FFF2-40B4-BE49-F238E27FC236}">
                <a16:creationId xmlns:a16="http://schemas.microsoft.com/office/drawing/2014/main" id="{F8FC0484-9163-EE82-BCA8-313083AA5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669" b="58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7874D9-F477-9C77-5D4B-3E140BC399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E6A">
              <a:alpha val="401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298160-A781-DAA9-ACC4-3E6D3A93A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447" y="371009"/>
            <a:ext cx="3775249" cy="6952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FEBD19-F7B4-38A9-3A66-42372962B662}"/>
              </a:ext>
            </a:extLst>
          </p:cNvPr>
          <p:cNvSpPr/>
          <p:nvPr userDrawn="1"/>
        </p:nvSpPr>
        <p:spPr>
          <a:xfrm>
            <a:off x="0" y="5082639"/>
            <a:ext cx="12192000" cy="1775361"/>
          </a:xfrm>
          <a:prstGeom prst="rect">
            <a:avLst/>
          </a:prstGeom>
          <a:solidFill>
            <a:srgbClr val="2E4E6A">
              <a:alpha val="8515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1ABAAAA-9B37-4DF7-BAF4-52C1B1F32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447" y="5458660"/>
            <a:ext cx="10515600" cy="28689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133F4A2-6F4F-8095-5715-CF763E9AFE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447" y="5739610"/>
            <a:ext cx="10515600" cy="37450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2600" b="1" i="0">
                <a:solidFill>
                  <a:schemeClr val="bg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Template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D6C01E04-F6EC-CDE8-CFE4-F77BA35510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9447" y="6153752"/>
            <a:ext cx="10515600" cy="28689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bg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MM/DD/YYYY</a:t>
            </a:r>
          </a:p>
        </p:txBody>
      </p:sp>
    </p:spTree>
    <p:extLst>
      <p:ext uri="{BB962C8B-B14F-4D97-AF65-F5344CB8AC3E}">
        <p14:creationId xmlns:p14="http://schemas.microsoft.com/office/powerpoint/2010/main" val="260470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61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1F7B-6C44-BD74-8AB2-79832000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0519-F9D1-BB6C-087C-8E2314FB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F945-02C5-7FE0-4802-126AA2A02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14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2957-3389-308C-CC78-507B6656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A8136-A0D0-954F-E012-DFA6BE1AB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D7101-8026-7EE8-C9C1-AF651E4D1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30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5A65-351A-3277-68D0-27DB8329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D79A5-89D2-971D-B760-D2BC9639C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519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DF868-6926-92B5-EA5E-45BCBE37B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C68F5-7823-7860-A6EE-263AC7D13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9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62F29-3933-FF74-9F2F-635CBD75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672" y="323460"/>
            <a:ext cx="2368800" cy="212709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F12EF6F-0402-A28C-B4BD-18B5560D78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944" y="664721"/>
            <a:ext cx="7718425" cy="33349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60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5C23116-BDC0-0A0A-0828-4028BD4AB6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944" y="6368094"/>
            <a:ext cx="6375341" cy="3651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Presentation Template - Campaign Title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45C23C-E1BE-96A1-3476-2D9BF0977AF4}"/>
              </a:ext>
            </a:extLst>
          </p:cNvPr>
          <p:cNvCxnSpPr>
            <a:cxnSpLocks/>
          </p:cNvCxnSpPr>
          <p:nvPr userDrawn="1"/>
        </p:nvCxnSpPr>
        <p:spPr>
          <a:xfrm>
            <a:off x="499711" y="6244078"/>
            <a:ext cx="11194505" cy="0"/>
          </a:xfrm>
          <a:prstGeom prst="line">
            <a:avLst/>
          </a:prstGeom>
          <a:ln w="9525">
            <a:solidFill>
              <a:srgbClr val="2E4E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B9903E8-ABDE-A678-B035-A620BF30A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3408" y="314222"/>
            <a:ext cx="1007719" cy="808247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1E7B7B-54CD-C7E5-D945-2E894ECEA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944" y="1570551"/>
            <a:ext cx="11406528" cy="214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22A7438-83A7-BDF7-AA9A-9085AC50DE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0944" y="1957743"/>
            <a:ext cx="11406528" cy="147124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1800"/>
              </a:lnSpc>
              <a:buFont typeface="Arial" panose="020B0604020202020204" pitchFamily="34" charset="0"/>
              <a:buChar char="•"/>
              <a:defRPr sz="1300" b="0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ts val="1800"/>
              </a:lnSpc>
              <a:buNone/>
              <a:defRPr sz="1300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37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-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20DEBB26-22A8-F1B1-3A4B-4FC76064C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447" y="5696992"/>
            <a:ext cx="10515600" cy="374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600" b="1" i="0">
                <a:solidFill>
                  <a:srgbClr val="EF6566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8B031ED3-258D-B593-65E6-164F34730F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447" y="6106005"/>
            <a:ext cx="10515600" cy="286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Full Name | Title | 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30D59-0FC2-5C26-E05D-4A3DEF45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447" y="367662"/>
            <a:ext cx="3775249" cy="6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6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BCCB0B6-6C4F-F777-440E-73FCB5C72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72596"/>
            <a:ext cx="10515600" cy="55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600">
                <a:solidFill>
                  <a:schemeClr val="tx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FF6BFA3B-4279-2326-37A6-B13CDC743E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442217"/>
            <a:ext cx="10515600" cy="232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 i="0">
                <a:solidFill>
                  <a:srgbClr val="EF6566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78D00-8892-988A-34E6-B015FF0E8F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2750" y="5681353"/>
            <a:ext cx="1007719" cy="808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59F906-6C82-186C-76B2-E5DD5039F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4548" b="34762"/>
          <a:stretch/>
        </p:blipFill>
        <p:spPr>
          <a:xfrm>
            <a:off x="8597347" y="4253818"/>
            <a:ext cx="3594653" cy="2604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188902-919E-A250-1655-B6628F6B7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9749" t="35416"/>
          <a:stretch/>
        </p:blipFill>
        <p:spPr>
          <a:xfrm>
            <a:off x="-1" y="0"/>
            <a:ext cx="2907705" cy="25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25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62F29-3933-FF74-9F2F-635CBD75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672" y="323460"/>
            <a:ext cx="2368800" cy="21270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BBF064-02A3-F5C3-E4B8-6EEE1267A1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0944" y="1950921"/>
            <a:ext cx="7172537" cy="11450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3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C96A32E-23AD-F9AC-BCFF-49391796B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944" y="1584287"/>
            <a:ext cx="7172537" cy="214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F12EF6F-0402-A28C-B4BD-18B5560D78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944" y="664721"/>
            <a:ext cx="7718425" cy="33349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Speakers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5C23116-BDC0-0A0A-0828-4028BD4AB6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944" y="6368094"/>
            <a:ext cx="6375341" cy="3651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2025 CARA NATIONAL CONFERENCE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45C23C-E1BE-96A1-3476-2D9BF0977AF4}"/>
              </a:ext>
            </a:extLst>
          </p:cNvPr>
          <p:cNvCxnSpPr>
            <a:cxnSpLocks/>
          </p:cNvCxnSpPr>
          <p:nvPr userDrawn="1"/>
        </p:nvCxnSpPr>
        <p:spPr>
          <a:xfrm>
            <a:off x="499711" y="6244078"/>
            <a:ext cx="11194505" cy="0"/>
          </a:xfrm>
          <a:prstGeom prst="line">
            <a:avLst/>
          </a:prstGeom>
          <a:ln w="9525">
            <a:solidFill>
              <a:srgbClr val="2E4E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3F03783-850B-1716-53F0-8861DD72A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3408" y="314222"/>
            <a:ext cx="1007719" cy="80824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CC44F-45B3-CC66-C8F2-DB626A17F4F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45425" y="1584325"/>
            <a:ext cx="3848100" cy="42465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5D7A5B6-2D55-6BA4-94D7-72BE1A65E7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0943" y="4701194"/>
            <a:ext cx="7172537" cy="11450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300" b="1" i="0">
                <a:solidFill>
                  <a:srgbClr val="2E4E6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Optional Quote/important Paragraph</a:t>
            </a:r>
          </a:p>
        </p:txBody>
      </p:sp>
    </p:spTree>
    <p:extLst>
      <p:ext uri="{BB962C8B-B14F-4D97-AF65-F5344CB8AC3E}">
        <p14:creationId xmlns:p14="http://schemas.microsoft.com/office/powerpoint/2010/main" val="166584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62F29-3933-FF74-9F2F-635CBD75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672" y="323460"/>
            <a:ext cx="2368800" cy="21270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BBF064-02A3-F5C3-E4B8-6EEE1267A1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0944" y="1950921"/>
            <a:ext cx="7172537" cy="11450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3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C96A32E-23AD-F9AC-BCFF-49391796B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944" y="1584287"/>
            <a:ext cx="7172537" cy="214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F12EF6F-0402-A28C-B4BD-18B5560D78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944" y="664721"/>
            <a:ext cx="7718425" cy="33349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Speakers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5C23116-BDC0-0A0A-0828-4028BD4AB6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944" y="6368094"/>
            <a:ext cx="6375341" cy="3651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Presentation Template - Campaign Title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45C23C-E1BE-96A1-3476-2D9BF0977AF4}"/>
              </a:ext>
            </a:extLst>
          </p:cNvPr>
          <p:cNvCxnSpPr>
            <a:cxnSpLocks/>
          </p:cNvCxnSpPr>
          <p:nvPr userDrawn="1"/>
        </p:nvCxnSpPr>
        <p:spPr>
          <a:xfrm>
            <a:off x="499711" y="6244078"/>
            <a:ext cx="11194505" cy="0"/>
          </a:xfrm>
          <a:prstGeom prst="line">
            <a:avLst/>
          </a:prstGeom>
          <a:ln w="9525">
            <a:solidFill>
              <a:srgbClr val="2E4E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3F03783-850B-1716-53F0-8861DD72A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3408" y="314222"/>
            <a:ext cx="1007719" cy="80824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CC44F-45B3-CC66-C8F2-DB626A17F4F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45425" y="1584325"/>
            <a:ext cx="3848100" cy="42465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5D7A5B6-2D55-6BA4-94D7-72BE1A65E7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0943" y="4701194"/>
            <a:ext cx="7172537" cy="11450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300" b="1" i="0">
                <a:solidFill>
                  <a:srgbClr val="2E4E6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Optional Quote/important Paragraph</a:t>
            </a:r>
          </a:p>
        </p:txBody>
      </p:sp>
    </p:spTree>
    <p:extLst>
      <p:ext uri="{BB962C8B-B14F-4D97-AF65-F5344CB8AC3E}">
        <p14:creationId xmlns:p14="http://schemas.microsoft.com/office/powerpoint/2010/main" val="337398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1331-A121-BE66-F89D-BC93F6015B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F03D7-0A3F-98BC-84CF-68B047B18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45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C095-4F1A-5F44-8D88-809D6543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25EE-27D9-CD30-A5A2-63692164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763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29F9-9678-FA6D-923E-4D57FD40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0B5B-0E55-E42C-17E5-25AF2F16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99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19BE-F485-E790-4B35-3D379F56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99CF-7487-3AB3-9965-2E993BC93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0BCA7-1F89-3D67-815E-52F9D6DA4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2BD75-2E32-B189-02F3-AB402762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F4A45-FDE5-43EB-8E49-E181E14635A3}" type="datetimeFigureOut">
              <a:rPr lang="en-CA" smtClean="0"/>
              <a:t>2024-09-16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03A34-9B15-7367-8A7C-65CC31D1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9F87C-884E-CC35-4E75-528D6BF3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2E3A2-6859-4D08-A830-728B6DCD35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96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D477-9537-92FD-80C8-D7B9AC5B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03970-75F0-2E1E-58B4-B176AA6B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E7DE9-582E-D747-16D6-5960C6CC1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01BEF-A973-13AE-CB49-BBBD7FA00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2E624-6A2B-E21C-3B37-6D7040921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7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F1A5-D726-B890-A06B-96B18325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97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4CF916-2104-196C-93A5-FA15F5C4B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alphaModFix amt="20000"/>
          </a:blip>
          <a:srcRect r="24548" b="34762"/>
          <a:stretch/>
        </p:blipFill>
        <p:spPr>
          <a:xfrm>
            <a:off x="8597347" y="4253818"/>
            <a:ext cx="3594653" cy="2604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80C9A-362D-99C2-60B9-8E9A53723EE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873408" y="314222"/>
            <a:ext cx="1007719" cy="8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90" r:id="rId15"/>
    <p:sldLayoutId id="2147483691" r:id="rId16"/>
    <p:sldLayoutId id="214748365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299BB57-4F3C-6522-38FD-4CECEC4D8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venir Next" panose="020B0503020202020204" pitchFamily="34" charset="0"/>
              </a:rPr>
              <a:t>CARA NATIONAL CONFERENCE 2025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62C6452-1997-E6DF-D87E-F56E9A451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Session Title</a:t>
            </a:r>
          </a:p>
        </p:txBody>
      </p:sp>
    </p:spTree>
    <p:extLst>
      <p:ext uri="{BB962C8B-B14F-4D97-AF65-F5344CB8AC3E}">
        <p14:creationId xmlns:p14="http://schemas.microsoft.com/office/powerpoint/2010/main" val="11951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A557DA-A57D-2ABD-0B61-25C937EB8E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FE224-4128-77F8-BDBA-407AEA5076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24CA-AEAE-50B5-AA3B-50F733AA4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9106B-03ED-226E-85A5-CBB19D7F9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0F3B1F-2A29-EA3D-D1F4-B5880B6449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D8DFA6-ECF3-E55A-01CE-3BE07C8BE8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67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219A76-3008-C70B-B1D9-E3669F9D1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0944" y="664721"/>
            <a:ext cx="7718425" cy="39191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+mj-lt"/>
              </a:rPr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E1C61-ADB2-F560-72B9-A42D162B20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EF6566"/>
                </a:solidFill>
              </a:rPr>
              <a:t>SESSION LEARNING OBJECTIVE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127058-461E-E2E6-8280-834E269AE2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7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5759-D7F5-8BD4-C309-89F6C743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35FB-DC60-A95A-4903-91067FFF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67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009D-8CB4-B865-8BA6-2E6F1DA9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742D-1EA6-4D8F-F461-CCBFC25F12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E4581-5D20-6D4F-EAB2-6CEC99298C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93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17E75A-A768-3012-9351-FFA2C8B09D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447" y="5646192"/>
            <a:ext cx="10515600" cy="374507"/>
          </a:xfrm>
        </p:spPr>
        <p:txBody>
          <a:bodyPr/>
          <a:lstStyle/>
          <a:p>
            <a:r>
              <a:rPr lang="en-US" dirty="0"/>
              <a:t>CARA NATIONAL CONFERENCE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8B00E-73E8-59AF-D4B7-C5EC9C63F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 Name | Title | 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49FD2-7369-25F6-151A-7E1B2A6D0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540" y="1926232"/>
            <a:ext cx="4329703" cy="250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352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</TotalTime>
  <Words>50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Avenir Next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Brigitte Devost</dc:creator>
  <cp:lastModifiedBy>Barbara McRae</cp:lastModifiedBy>
  <cp:revision>19</cp:revision>
  <dcterms:created xsi:type="dcterms:W3CDTF">2024-05-13T00:29:01Z</dcterms:created>
  <dcterms:modified xsi:type="dcterms:W3CDTF">2024-09-16T15:09:22Z</dcterms:modified>
</cp:coreProperties>
</file>