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2.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260" r:id="rId7"/>
    <p:sldMasterId id="2147485117" r:id="rId8"/>
  </p:sldMasterIdLst>
  <p:notesMasterIdLst>
    <p:notesMasterId r:id="rId29"/>
  </p:notesMasterIdLst>
  <p:handoutMasterIdLst>
    <p:handoutMasterId r:id="rId30"/>
  </p:handoutMasterIdLst>
  <p:sldIdLst>
    <p:sldId id="260" r:id="rId9"/>
    <p:sldId id="3540" r:id="rId10"/>
    <p:sldId id="3541" r:id="rId11"/>
    <p:sldId id="3552" r:id="rId12"/>
    <p:sldId id="3557" r:id="rId13"/>
    <p:sldId id="3559" r:id="rId14"/>
    <p:sldId id="3558" r:id="rId15"/>
    <p:sldId id="3545" r:id="rId16"/>
    <p:sldId id="3546" r:id="rId17"/>
    <p:sldId id="3554" r:id="rId18"/>
    <p:sldId id="3548" r:id="rId19"/>
    <p:sldId id="3547" r:id="rId20"/>
    <p:sldId id="3543" r:id="rId21"/>
    <p:sldId id="289" r:id="rId22"/>
    <p:sldId id="290" r:id="rId23"/>
    <p:sldId id="3542" r:id="rId24"/>
    <p:sldId id="3549" r:id="rId25"/>
    <p:sldId id="284" r:id="rId26"/>
    <p:sldId id="3550" r:id="rId27"/>
    <p:sldId id="3553" r:id="rId28"/>
  </p:sldIdLst>
  <p:sldSz cx="12192000" cy="6858000"/>
  <p:notesSz cx="6950075" cy="9236075"/>
  <p:custShowLst>
    <p:custShow name="Format Guide Workshop" id="0">
      <p:sldLst/>
    </p:custShow>
  </p:custShow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elina Borisova" initials="IB" lastIdx="8" clrIdx="0">
    <p:extLst>
      <p:ext uri="{19B8F6BF-5375-455C-9EA6-DF929625EA0E}">
        <p15:presenceInfo xmlns:p15="http://schemas.microsoft.com/office/powerpoint/2012/main" userId="S::iborisova@unicef.org::c82c5fb3-7a10-4600-80bb-14961ccaa1ae" providerId="AD"/>
      </p:ext>
    </p:extLst>
  </p:cmAuthor>
  <p:cmAuthor id="2" name="Guest User" initials="GU" lastIdx="9" clrIdx="1">
    <p:extLst>
      <p:ext uri="{19B8F6BF-5375-455C-9EA6-DF929625EA0E}">
        <p15:presenceInfo xmlns:p15="http://schemas.microsoft.com/office/powerpoint/2012/main" userId="S::urn:spo:anon#d9c87b341883712e6e6b16266f1ed63d9d91c1cc170fd29037eca02aff864d9a::" providerId="AD"/>
      </p:ext>
    </p:extLst>
  </p:cmAuthor>
  <p:cmAuthor id="3" name="Aleksandra Jovic" initials="AJ" lastIdx="1" clrIdx="2">
    <p:extLst>
      <p:ext uri="{19B8F6BF-5375-455C-9EA6-DF929625EA0E}">
        <p15:presenceInfo xmlns:p15="http://schemas.microsoft.com/office/powerpoint/2012/main" userId="S::ajovic@unicef.org::8fd8a70a-d23d-4ff1-937b-37487c9f12e3" providerId="AD"/>
      </p:ext>
    </p:extLst>
  </p:cmAuthor>
  <p:cmAuthor id="4" name="Pragya Dewan" initials="PD" lastIdx="1" clrIdx="3">
    <p:extLst>
      <p:ext uri="{19B8F6BF-5375-455C-9EA6-DF929625EA0E}">
        <p15:presenceInfo xmlns:p15="http://schemas.microsoft.com/office/powerpoint/2012/main" userId="S::pdewan@unicef.org::e98227de-2142-4517-8a99-30f42860cd93" providerId="AD"/>
      </p:ext>
    </p:extLst>
  </p:cmAuthor>
  <p:cmAuthor id="5" name="Ellen Eun" initials="EE" lastIdx="1" clrIdx="4">
    <p:extLst>
      <p:ext uri="{19B8F6BF-5375-455C-9EA6-DF929625EA0E}">
        <p15:presenceInfo xmlns:p15="http://schemas.microsoft.com/office/powerpoint/2012/main" userId="S::eeun@unicef.org::f0c264fc-d3d7-41f4-94a4-4825edcbf79e" providerId="AD"/>
      </p:ext>
    </p:extLst>
  </p:cmAuthor>
  <p:cmAuthor id="6" name="Mac Glovinsky" initials="MG" lastIdx="1" clrIdx="5">
    <p:extLst>
      <p:ext uri="{19B8F6BF-5375-455C-9EA6-DF929625EA0E}">
        <p15:presenceInfo xmlns:p15="http://schemas.microsoft.com/office/powerpoint/2012/main" userId="S::mglovinsky@unicef.org::40a53b13-748c-49dc-bfee-030826c3e8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E30"/>
    <a:srgbClr val="00A4E1"/>
    <a:srgbClr val="F8F8F8"/>
    <a:srgbClr val="00AEEF"/>
    <a:srgbClr val="00ACEC"/>
    <a:srgbClr val="00ABEB"/>
    <a:srgbClr val="3062E5"/>
    <a:srgbClr val="3C2BAE"/>
    <a:srgbClr val="4799C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DE2F9-2EDD-6D47-6549-1A9CFFA9A000}" v="1" dt="2021-03-30T20:04:23.586"/>
    <p1510:client id="{42542EAE-BC46-ED78-EE2B-7F3487EFD893}" v="25" dt="2021-04-01T13:26:19.687"/>
    <p1510:client id="{83CF5F79-1FC4-434E-BE90-7149042778C0}" v="3370" dt="2021-03-30T21:52:02.216"/>
    <p1510:client id="{9CF88208-8817-3B30-FA2F-EA7BD8DB1BF9}" v="24" dt="2021-03-30T23:25:11.409"/>
    <p1510:client id="{FC41DBC9-2443-4A80-80E3-5961415337DD}" v="1418" dt="2021-03-30T23:17:08.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Master" Target="slideMasters/slideMaster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F50C6-FB22-4C74-A3A5-4C2C338C9201}"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57FCD67E-126A-481D-8CFE-A8E4306FCF47}">
      <dgm:prSet phldrT="[Text]" custT="1"/>
      <dgm:spPr>
        <a:solidFill>
          <a:srgbClr val="FFC000"/>
        </a:solidFill>
      </dgm:spPr>
      <dgm:t>
        <a:bodyPr/>
        <a:lstStyle/>
        <a:p>
          <a:r>
            <a:rPr lang="en-US" sz="1600" b="1">
              <a:solidFill>
                <a:sysClr val="windowText" lastClr="000000"/>
              </a:solidFill>
            </a:rPr>
            <a:t>Use Cases</a:t>
          </a:r>
        </a:p>
      </dgm:t>
    </dgm:pt>
    <dgm:pt modelId="{88E5B254-E299-4A4B-9DB8-3599901EAC15}" type="parTrans" cxnId="{8A45DF94-CA5E-4F3A-AEA9-0886BA0FCE05}">
      <dgm:prSet/>
      <dgm:spPr/>
      <dgm:t>
        <a:bodyPr/>
        <a:lstStyle/>
        <a:p>
          <a:endParaRPr lang="en-US"/>
        </a:p>
      </dgm:t>
    </dgm:pt>
    <dgm:pt modelId="{9F6DCB70-8F37-4193-82B9-6C7768582353}" type="sibTrans" cxnId="{8A45DF94-CA5E-4F3A-AEA9-0886BA0FCE05}">
      <dgm:prSet/>
      <dgm:spPr/>
      <dgm:t>
        <a:bodyPr/>
        <a:lstStyle/>
        <a:p>
          <a:endParaRPr lang="en-US"/>
        </a:p>
      </dgm:t>
    </dgm:pt>
    <dgm:pt modelId="{1530F968-CD2C-4474-AB0D-10955A5FAB3D}">
      <dgm:prSet phldrT="[Text]" custT="1"/>
      <dgm:spPr>
        <a:solidFill>
          <a:srgbClr val="FF7C80"/>
        </a:solidFill>
      </dgm:spPr>
      <dgm:t>
        <a:bodyPr/>
        <a:lstStyle/>
        <a:p>
          <a:r>
            <a:rPr lang="en-US" sz="1400" b="1"/>
            <a:t>Early Childhood Education </a:t>
          </a:r>
          <a:br>
            <a:rPr lang="en-US" sz="1400" b="1"/>
          </a:br>
          <a:r>
            <a:rPr lang="en-US" sz="1400" b="1"/>
            <a:t>&amp; Parents</a:t>
          </a:r>
        </a:p>
      </dgm:t>
    </dgm:pt>
    <dgm:pt modelId="{D0642E9E-D747-417B-A805-DA064A35DFC9}" type="sibTrans" cxnId="{89A611E5-C10D-443A-8CE1-374249B9AB19}">
      <dgm:prSet/>
      <dgm:spPr/>
      <dgm:t>
        <a:bodyPr/>
        <a:lstStyle/>
        <a:p>
          <a:endParaRPr lang="en-US"/>
        </a:p>
      </dgm:t>
    </dgm:pt>
    <dgm:pt modelId="{3862D0B0-4814-4FF3-B4F0-79768034AF5F}" type="parTrans" cxnId="{89A611E5-C10D-443A-8CE1-374249B9AB19}">
      <dgm:prSet/>
      <dgm:spPr>
        <a:solidFill>
          <a:srgbClr val="FF7C80"/>
        </a:solidFill>
      </dgm:spPr>
      <dgm:t>
        <a:bodyPr/>
        <a:lstStyle/>
        <a:p>
          <a:endParaRPr lang="en-US"/>
        </a:p>
      </dgm:t>
    </dgm:pt>
    <dgm:pt modelId="{DD4C714F-446F-4059-8494-3430D2F988B2}">
      <dgm:prSet phldrT="[Text]" custT="1"/>
      <dgm:spPr>
        <a:solidFill>
          <a:srgbClr val="48D491"/>
        </a:solidFill>
      </dgm:spPr>
      <dgm:t>
        <a:bodyPr/>
        <a:lstStyle/>
        <a:p>
          <a:r>
            <a:rPr lang="en-US" sz="1400" b="1"/>
            <a:t>Primary &amp; Secondary Education</a:t>
          </a:r>
        </a:p>
      </dgm:t>
    </dgm:pt>
    <dgm:pt modelId="{0D1ED92C-F014-432E-90C8-470017B12A79}" type="sibTrans" cxnId="{C622052F-DF55-44C3-8840-33355F680635}">
      <dgm:prSet/>
      <dgm:spPr/>
      <dgm:t>
        <a:bodyPr/>
        <a:lstStyle/>
        <a:p>
          <a:endParaRPr lang="en-US"/>
        </a:p>
      </dgm:t>
    </dgm:pt>
    <dgm:pt modelId="{860E3E14-8C17-40D6-A9BF-E37919B247A6}" type="parTrans" cxnId="{C622052F-DF55-44C3-8840-33355F680635}">
      <dgm:prSet/>
      <dgm:spPr>
        <a:solidFill>
          <a:srgbClr val="48D491"/>
        </a:solidFill>
      </dgm:spPr>
      <dgm:t>
        <a:bodyPr/>
        <a:lstStyle/>
        <a:p>
          <a:endParaRPr lang="en-US"/>
        </a:p>
      </dgm:t>
    </dgm:pt>
    <dgm:pt modelId="{12818E90-5435-428E-B005-E0F920603984}">
      <dgm:prSet phldrT="[Text]" custT="1"/>
      <dgm:spPr>
        <a:solidFill>
          <a:srgbClr val="5B9BD5"/>
        </a:solidFill>
      </dgm:spPr>
      <dgm:t>
        <a:bodyPr/>
        <a:lstStyle/>
        <a:p>
          <a:r>
            <a:rPr lang="en-US" sz="1400" b="1"/>
            <a:t>Technical &amp; Vocational Education &amp; Training</a:t>
          </a:r>
        </a:p>
      </dgm:t>
    </dgm:pt>
    <dgm:pt modelId="{8775CC1C-1733-43DF-B75A-829F44C42596}" type="sibTrans" cxnId="{FC41B31C-9CB5-4D74-9B42-8821E149AC9F}">
      <dgm:prSet/>
      <dgm:spPr/>
      <dgm:t>
        <a:bodyPr/>
        <a:lstStyle/>
        <a:p>
          <a:endParaRPr lang="en-US"/>
        </a:p>
      </dgm:t>
    </dgm:pt>
    <dgm:pt modelId="{FDF0D2A5-DBEF-4BDC-8FA9-5A40DCB6CF4F}" type="parTrans" cxnId="{FC41B31C-9CB5-4D74-9B42-8821E149AC9F}">
      <dgm:prSet/>
      <dgm:spPr>
        <a:solidFill>
          <a:srgbClr val="5B9BD5"/>
        </a:solidFill>
      </dgm:spPr>
      <dgm:t>
        <a:bodyPr/>
        <a:lstStyle/>
        <a:p>
          <a:endParaRPr lang="en-US"/>
        </a:p>
      </dgm:t>
    </dgm:pt>
    <dgm:pt modelId="{043DCA90-CB34-4F64-9C09-BDAFEAD09506}">
      <dgm:prSet phldrT="[Text]" custT="1"/>
      <dgm:spPr>
        <a:solidFill>
          <a:srgbClr val="54CCCD"/>
        </a:solidFill>
      </dgm:spPr>
      <dgm:t>
        <a:bodyPr/>
        <a:lstStyle/>
        <a:p>
          <a:r>
            <a:rPr lang="en-US" sz="1400" b="1"/>
            <a:t>Teacher Trainings</a:t>
          </a:r>
        </a:p>
      </dgm:t>
    </dgm:pt>
    <dgm:pt modelId="{8DD84E35-5925-4F18-81C8-F392D650DB12}" type="sibTrans" cxnId="{1FEDC25C-4870-4B61-BAC3-4AAB7E5372B0}">
      <dgm:prSet/>
      <dgm:spPr/>
      <dgm:t>
        <a:bodyPr/>
        <a:lstStyle/>
        <a:p>
          <a:endParaRPr lang="en-US"/>
        </a:p>
      </dgm:t>
    </dgm:pt>
    <dgm:pt modelId="{8E787AB3-362D-44B1-A659-68B6CBF2B69F}" type="parTrans" cxnId="{1FEDC25C-4870-4B61-BAC3-4AAB7E5372B0}">
      <dgm:prSet/>
      <dgm:spPr>
        <a:solidFill>
          <a:srgbClr val="54CCCD"/>
        </a:solidFill>
      </dgm:spPr>
      <dgm:t>
        <a:bodyPr/>
        <a:lstStyle/>
        <a:p>
          <a:endParaRPr lang="en-US"/>
        </a:p>
      </dgm:t>
    </dgm:pt>
    <dgm:pt modelId="{E39EFD4F-40CD-4554-9ACC-A0161292598D}">
      <dgm:prSet phldrT="[Text]" custT="1"/>
      <dgm:spPr>
        <a:solidFill>
          <a:srgbClr val="4DC58D"/>
        </a:solidFill>
      </dgm:spPr>
      <dgm:t>
        <a:bodyPr/>
        <a:lstStyle/>
        <a:p>
          <a:r>
            <a:rPr lang="en-US" sz="1400" b="1"/>
            <a:t>Youth &amp; Adolescent Skills</a:t>
          </a:r>
        </a:p>
      </dgm:t>
    </dgm:pt>
    <dgm:pt modelId="{FA69866F-510B-463E-B522-648E6FDC067A}" type="sibTrans" cxnId="{B288D9B6-1899-41FE-B1A3-927EF3A5DB23}">
      <dgm:prSet/>
      <dgm:spPr/>
      <dgm:t>
        <a:bodyPr/>
        <a:lstStyle/>
        <a:p>
          <a:endParaRPr lang="en-US"/>
        </a:p>
      </dgm:t>
    </dgm:pt>
    <dgm:pt modelId="{87E6A9F6-C650-40EE-A304-1F415E427DE3}" type="parTrans" cxnId="{B288D9B6-1899-41FE-B1A3-927EF3A5DB23}">
      <dgm:prSet/>
      <dgm:spPr>
        <a:solidFill>
          <a:srgbClr val="4DC58D"/>
        </a:solidFill>
      </dgm:spPr>
      <dgm:t>
        <a:bodyPr/>
        <a:lstStyle/>
        <a:p>
          <a:endParaRPr lang="en-US"/>
        </a:p>
      </dgm:t>
    </dgm:pt>
    <dgm:pt modelId="{A664BBF3-0279-4BDC-B809-ADEAD92BD943}" type="pres">
      <dgm:prSet presAssocID="{54AF50C6-FB22-4C74-A3A5-4C2C338C9201}" presName="Name0" presStyleCnt="0">
        <dgm:presLayoutVars>
          <dgm:chMax val="1"/>
          <dgm:dir/>
          <dgm:animLvl val="ctr"/>
          <dgm:resizeHandles val="exact"/>
        </dgm:presLayoutVars>
      </dgm:prSet>
      <dgm:spPr/>
    </dgm:pt>
    <dgm:pt modelId="{10156327-53C4-4AEC-AE87-A52209D71F14}" type="pres">
      <dgm:prSet presAssocID="{57FCD67E-126A-481D-8CFE-A8E4306FCF47}" presName="centerShape" presStyleLbl="node0" presStyleIdx="0" presStyleCnt="1" custScaleX="114021" custScaleY="116143"/>
      <dgm:spPr/>
    </dgm:pt>
    <dgm:pt modelId="{227472EF-9EC5-4145-AE56-86151B7084AE}" type="pres">
      <dgm:prSet presAssocID="{3862D0B0-4814-4FF3-B4F0-79768034AF5F}" presName="parTrans" presStyleLbl="sibTrans2D1" presStyleIdx="0" presStyleCnt="5"/>
      <dgm:spPr/>
    </dgm:pt>
    <dgm:pt modelId="{632FEE6C-AB3B-41C4-B191-715B0D8BB6A4}" type="pres">
      <dgm:prSet presAssocID="{3862D0B0-4814-4FF3-B4F0-79768034AF5F}" presName="connectorText" presStyleLbl="sibTrans2D1" presStyleIdx="0" presStyleCnt="5"/>
      <dgm:spPr/>
    </dgm:pt>
    <dgm:pt modelId="{4631FE6F-D199-4D61-B399-82B2552896C1}" type="pres">
      <dgm:prSet presAssocID="{1530F968-CD2C-4474-AB0D-10955A5FAB3D}" presName="node" presStyleLbl="node1" presStyleIdx="0" presStyleCnt="5" custScaleX="126443" custScaleY="131148">
        <dgm:presLayoutVars>
          <dgm:bulletEnabled val="1"/>
        </dgm:presLayoutVars>
      </dgm:prSet>
      <dgm:spPr/>
    </dgm:pt>
    <dgm:pt modelId="{E7EA7F12-9801-4A25-A2CE-A16C5532A80B}" type="pres">
      <dgm:prSet presAssocID="{860E3E14-8C17-40D6-A9BF-E37919B247A6}" presName="parTrans" presStyleLbl="sibTrans2D1" presStyleIdx="1" presStyleCnt="5"/>
      <dgm:spPr/>
    </dgm:pt>
    <dgm:pt modelId="{5EC7E7E5-36A0-48AC-864C-BC0E235858B9}" type="pres">
      <dgm:prSet presAssocID="{860E3E14-8C17-40D6-A9BF-E37919B247A6}" presName="connectorText" presStyleLbl="sibTrans2D1" presStyleIdx="1" presStyleCnt="5"/>
      <dgm:spPr/>
    </dgm:pt>
    <dgm:pt modelId="{A3223469-BC2E-4BD9-85FF-5FFA11453AA4}" type="pres">
      <dgm:prSet presAssocID="{DD4C714F-446F-4059-8494-3430D2F988B2}" presName="node" presStyleLbl="node1" presStyleIdx="1" presStyleCnt="5" custScaleX="138815" custScaleY="139924">
        <dgm:presLayoutVars>
          <dgm:bulletEnabled val="1"/>
        </dgm:presLayoutVars>
      </dgm:prSet>
      <dgm:spPr/>
    </dgm:pt>
    <dgm:pt modelId="{D816AAD5-5DAC-4C0C-82E7-790CF04B0F24}" type="pres">
      <dgm:prSet presAssocID="{87E6A9F6-C650-40EE-A304-1F415E427DE3}" presName="parTrans" presStyleLbl="sibTrans2D1" presStyleIdx="2" presStyleCnt="5"/>
      <dgm:spPr/>
    </dgm:pt>
    <dgm:pt modelId="{45811956-AF79-4B9E-B2CC-4672A0C96537}" type="pres">
      <dgm:prSet presAssocID="{87E6A9F6-C650-40EE-A304-1F415E427DE3}" presName="connectorText" presStyleLbl="sibTrans2D1" presStyleIdx="2" presStyleCnt="5"/>
      <dgm:spPr/>
    </dgm:pt>
    <dgm:pt modelId="{9334D7D7-AF36-4DA1-AE9B-3D8F6C2AC894}" type="pres">
      <dgm:prSet presAssocID="{E39EFD4F-40CD-4554-9ACC-A0161292598D}" presName="node" presStyleLbl="node1" presStyleIdx="2" presStyleCnt="5" custScaleX="140127" custScaleY="127798">
        <dgm:presLayoutVars>
          <dgm:bulletEnabled val="1"/>
        </dgm:presLayoutVars>
      </dgm:prSet>
      <dgm:spPr/>
    </dgm:pt>
    <dgm:pt modelId="{4F49B0AE-741A-43EF-9A40-AB7E0912CBDD}" type="pres">
      <dgm:prSet presAssocID="{FDF0D2A5-DBEF-4BDC-8FA9-5A40DCB6CF4F}" presName="parTrans" presStyleLbl="sibTrans2D1" presStyleIdx="3" presStyleCnt="5"/>
      <dgm:spPr/>
    </dgm:pt>
    <dgm:pt modelId="{29914251-C56D-48BB-A3E3-60A6E707EB4C}" type="pres">
      <dgm:prSet presAssocID="{FDF0D2A5-DBEF-4BDC-8FA9-5A40DCB6CF4F}" presName="connectorText" presStyleLbl="sibTrans2D1" presStyleIdx="3" presStyleCnt="5"/>
      <dgm:spPr/>
    </dgm:pt>
    <dgm:pt modelId="{388B3CD6-F2CB-470F-A643-38614261A63D}" type="pres">
      <dgm:prSet presAssocID="{12818E90-5435-428E-B005-E0F920603984}" presName="node" presStyleLbl="node1" presStyleIdx="3" presStyleCnt="5" custScaleX="126443" custScaleY="131148">
        <dgm:presLayoutVars>
          <dgm:bulletEnabled val="1"/>
        </dgm:presLayoutVars>
      </dgm:prSet>
      <dgm:spPr/>
    </dgm:pt>
    <dgm:pt modelId="{CB6EE809-D961-490B-8AD5-D4A039B55F1D}" type="pres">
      <dgm:prSet presAssocID="{8E787AB3-362D-44B1-A659-68B6CBF2B69F}" presName="parTrans" presStyleLbl="sibTrans2D1" presStyleIdx="4" presStyleCnt="5"/>
      <dgm:spPr/>
    </dgm:pt>
    <dgm:pt modelId="{88020EB1-F25F-49B9-8E8A-3329ED31C7BF}" type="pres">
      <dgm:prSet presAssocID="{8E787AB3-362D-44B1-A659-68B6CBF2B69F}" presName="connectorText" presStyleLbl="sibTrans2D1" presStyleIdx="4" presStyleCnt="5"/>
      <dgm:spPr/>
    </dgm:pt>
    <dgm:pt modelId="{4159080B-1251-4A19-A33E-FD19A327D513}" type="pres">
      <dgm:prSet presAssocID="{043DCA90-CB34-4F64-9C09-BDAFEAD09506}" presName="node" presStyleLbl="node1" presStyleIdx="4" presStyleCnt="5" custScaleX="126443" custScaleY="131148">
        <dgm:presLayoutVars>
          <dgm:bulletEnabled val="1"/>
        </dgm:presLayoutVars>
      </dgm:prSet>
      <dgm:spPr/>
    </dgm:pt>
  </dgm:ptLst>
  <dgm:cxnLst>
    <dgm:cxn modelId="{F86AF11B-955E-42DA-B2D2-B73B8F4CD1D3}" type="presOf" srcId="{3862D0B0-4814-4FF3-B4F0-79768034AF5F}" destId="{632FEE6C-AB3B-41C4-B191-715B0D8BB6A4}" srcOrd="1" destOrd="0" presId="urn:microsoft.com/office/officeart/2005/8/layout/radial5"/>
    <dgm:cxn modelId="{FC41B31C-9CB5-4D74-9B42-8821E149AC9F}" srcId="{57FCD67E-126A-481D-8CFE-A8E4306FCF47}" destId="{12818E90-5435-428E-B005-E0F920603984}" srcOrd="3" destOrd="0" parTransId="{FDF0D2A5-DBEF-4BDC-8FA9-5A40DCB6CF4F}" sibTransId="{8775CC1C-1733-43DF-B75A-829F44C42596}"/>
    <dgm:cxn modelId="{EC2A4621-42F9-4012-AB27-BFEA0413F9B5}" type="presOf" srcId="{FDF0D2A5-DBEF-4BDC-8FA9-5A40DCB6CF4F}" destId="{29914251-C56D-48BB-A3E3-60A6E707EB4C}" srcOrd="1" destOrd="0" presId="urn:microsoft.com/office/officeart/2005/8/layout/radial5"/>
    <dgm:cxn modelId="{42DA6C2A-89A3-4BA7-83BE-937C3E496DDF}" type="presOf" srcId="{3862D0B0-4814-4FF3-B4F0-79768034AF5F}" destId="{227472EF-9EC5-4145-AE56-86151B7084AE}" srcOrd="0" destOrd="0" presId="urn:microsoft.com/office/officeart/2005/8/layout/radial5"/>
    <dgm:cxn modelId="{7EF0662C-C73D-4735-84C1-05854467A065}" type="presOf" srcId="{860E3E14-8C17-40D6-A9BF-E37919B247A6}" destId="{E7EA7F12-9801-4A25-A2CE-A16C5532A80B}" srcOrd="0" destOrd="0" presId="urn:microsoft.com/office/officeart/2005/8/layout/radial5"/>
    <dgm:cxn modelId="{C622052F-DF55-44C3-8840-33355F680635}" srcId="{57FCD67E-126A-481D-8CFE-A8E4306FCF47}" destId="{DD4C714F-446F-4059-8494-3430D2F988B2}" srcOrd="1" destOrd="0" parTransId="{860E3E14-8C17-40D6-A9BF-E37919B247A6}" sibTransId="{0D1ED92C-F014-432E-90C8-470017B12A79}"/>
    <dgm:cxn modelId="{F1A56239-29A3-4DAE-BF62-6417330F0AC7}" type="presOf" srcId="{DD4C714F-446F-4059-8494-3430D2F988B2}" destId="{A3223469-BC2E-4BD9-85FF-5FFA11453AA4}" srcOrd="0" destOrd="0" presId="urn:microsoft.com/office/officeart/2005/8/layout/radial5"/>
    <dgm:cxn modelId="{1FEDC25C-4870-4B61-BAC3-4AAB7E5372B0}" srcId="{57FCD67E-126A-481D-8CFE-A8E4306FCF47}" destId="{043DCA90-CB34-4F64-9C09-BDAFEAD09506}" srcOrd="4" destOrd="0" parTransId="{8E787AB3-362D-44B1-A659-68B6CBF2B69F}" sibTransId="{8DD84E35-5925-4F18-81C8-F392D650DB12}"/>
    <dgm:cxn modelId="{1BF44745-BCA7-4BFE-A015-54BC7F9FE107}" type="presOf" srcId="{12818E90-5435-428E-B005-E0F920603984}" destId="{388B3CD6-F2CB-470F-A643-38614261A63D}" srcOrd="0" destOrd="0" presId="urn:microsoft.com/office/officeart/2005/8/layout/radial5"/>
    <dgm:cxn modelId="{648A8B47-CFF2-4211-8756-F3ED37A33772}" type="presOf" srcId="{8E787AB3-362D-44B1-A659-68B6CBF2B69F}" destId="{CB6EE809-D961-490B-8AD5-D4A039B55F1D}" srcOrd="0" destOrd="0" presId="urn:microsoft.com/office/officeart/2005/8/layout/radial5"/>
    <dgm:cxn modelId="{4F3F9E50-D554-4691-AE8E-807862DA86E9}" type="presOf" srcId="{860E3E14-8C17-40D6-A9BF-E37919B247A6}" destId="{5EC7E7E5-36A0-48AC-864C-BC0E235858B9}" srcOrd="1" destOrd="0" presId="urn:microsoft.com/office/officeart/2005/8/layout/radial5"/>
    <dgm:cxn modelId="{37210C7A-9E97-4D6F-84B0-6D9C0626EE46}" type="presOf" srcId="{FDF0D2A5-DBEF-4BDC-8FA9-5A40DCB6CF4F}" destId="{4F49B0AE-741A-43EF-9A40-AB7E0912CBDD}" srcOrd="0" destOrd="0" presId="urn:microsoft.com/office/officeart/2005/8/layout/radial5"/>
    <dgm:cxn modelId="{B44B087C-7E6B-4928-9979-A43E8FF5A2A2}" type="presOf" srcId="{8E787AB3-362D-44B1-A659-68B6CBF2B69F}" destId="{88020EB1-F25F-49B9-8E8A-3329ED31C7BF}" srcOrd="1" destOrd="0" presId="urn:microsoft.com/office/officeart/2005/8/layout/radial5"/>
    <dgm:cxn modelId="{8A45DF94-CA5E-4F3A-AEA9-0886BA0FCE05}" srcId="{54AF50C6-FB22-4C74-A3A5-4C2C338C9201}" destId="{57FCD67E-126A-481D-8CFE-A8E4306FCF47}" srcOrd="0" destOrd="0" parTransId="{88E5B254-E299-4A4B-9DB8-3599901EAC15}" sibTransId="{9F6DCB70-8F37-4193-82B9-6C7768582353}"/>
    <dgm:cxn modelId="{83C07E95-C23D-463C-9E92-DF5B18F911FC}" type="presOf" srcId="{87E6A9F6-C650-40EE-A304-1F415E427DE3}" destId="{45811956-AF79-4B9E-B2CC-4672A0C96537}" srcOrd="1" destOrd="0" presId="urn:microsoft.com/office/officeart/2005/8/layout/radial5"/>
    <dgm:cxn modelId="{1A30149F-8EB4-483C-B043-BFBDA3C30B14}" type="presOf" srcId="{1530F968-CD2C-4474-AB0D-10955A5FAB3D}" destId="{4631FE6F-D199-4D61-B399-82B2552896C1}" srcOrd="0" destOrd="0" presId="urn:microsoft.com/office/officeart/2005/8/layout/radial5"/>
    <dgm:cxn modelId="{7509DCB3-7C18-4026-BD62-48DDE241E996}" type="presOf" srcId="{043DCA90-CB34-4F64-9C09-BDAFEAD09506}" destId="{4159080B-1251-4A19-A33E-FD19A327D513}" srcOrd="0" destOrd="0" presId="urn:microsoft.com/office/officeart/2005/8/layout/radial5"/>
    <dgm:cxn modelId="{B288D9B6-1899-41FE-B1A3-927EF3A5DB23}" srcId="{57FCD67E-126A-481D-8CFE-A8E4306FCF47}" destId="{E39EFD4F-40CD-4554-9ACC-A0161292598D}" srcOrd="2" destOrd="0" parTransId="{87E6A9F6-C650-40EE-A304-1F415E427DE3}" sibTransId="{FA69866F-510B-463E-B522-648E6FDC067A}"/>
    <dgm:cxn modelId="{CC5E71C1-91A5-4572-B2EA-91FF55A298D7}" type="presOf" srcId="{E39EFD4F-40CD-4554-9ACC-A0161292598D}" destId="{9334D7D7-AF36-4DA1-AE9B-3D8F6C2AC894}" srcOrd="0" destOrd="0" presId="urn:microsoft.com/office/officeart/2005/8/layout/radial5"/>
    <dgm:cxn modelId="{0FCD37C6-A26D-450C-91F5-0D8C3E44D4C5}" type="presOf" srcId="{87E6A9F6-C650-40EE-A304-1F415E427DE3}" destId="{D816AAD5-5DAC-4C0C-82E7-790CF04B0F24}" srcOrd="0" destOrd="0" presId="urn:microsoft.com/office/officeart/2005/8/layout/radial5"/>
    <dgm:cxn modelId="{89A611E5-C10D-443A-8CE1-374249B9AB19}" srcId="{57FCD67E-126A-481D-8CFE-A8E4306FCF47}" destId="{1530F968-CD2C-4474-AB0D-10955A5FAB3D}" srcOrd="0" destOrd="0" parTransId="{3862D0B0-4814-4FF3-B4F0-79768034AF5F}" sibTransId="{D0642E9E-D747-417B-A805-DA064A35DFC9}"/>
    <dgm:cxn modelId="{A971ADF7-FA6D-4F62-9AE7-C2E4224C5951}" type="presOf" srcId="{57FCD67E-126A-481D-8CFE-A8E4306FCF47}" destId="{10156327-53C4-4AEC-AE87-A52209D71F14}" srcOrd="0" destOrd="0" presId="urn:microsoft.com/office/officeart/2005/8/layout/radial5"/>
    <dgm:cxn modelId="{528C0DFD-D2A4-4D13-80B5-6F2E2CF6F3FB}" type="presOf" srcId="{54AF50C6-FB22-4C74-A3A5-4C2C338C9201}" destId="{A664BBF3-0279-4BDC-B809-ADEAD92BD943}" srcOrd="0" destOrd="0" presId="urn:microsoft.com/office/officeart/2005/8/layout/radial5"/>
    <dgm:cxn modelId="{3F163E5D-87CC-4D0A-9678-3414C41D1CF4}" type="presParOf" srcId="{A664BBF3-0279-4BDC-B809-ADEAD92BD943}" destId="{10156327-53C4-4AEC-AE87-A52209D71F14}" srcOrd="0" destOrd="0" presId="urn:microsoft.com/office/officeart/2005/8/layout/radial5"/>
    <dgm:cxn modelId="{FF3CEBF4-6C20-4BE3-8ADC-15B4231DEF8A}" type="presParOf" srcId="{A664BBF3-0279-4BDC-B809-ADEAD92BD943}" destId="{227472EF-9EC5-4145-AE56-86151B7084AE}" srcOrd="1" destOrd="0" presId="urn:microsoft.com/office/officeart/2005/8/layout/radial5"/>
    <dgm:cxn modelId="{C4A2B020-5F70-4C99-8314-49CD31773A11}" type="presParOf" srcId="{227472EF-9EC5-4145-AE56-86151B7084AE}" destId="{632FEE6C-AB3B-41C4-B191-715B0D8BB6A4}" srcOrd="0" destOrd="0" presId="urn:microsoft.com/office/officeart/2005/8/layout/radial5"/>
    <dgm:cxn modelId="{352FD16C-7F83-4065-8F22-2A6DAC47A3FD}" type="presParOf" srcId="{A664BBF3-0279-4BDC-B809-ADEAD92BD943}" destId="{4631FE6F-D199-4D61-B399-82B2552896C1}" srcOrd="2" destOrd="0" presId="urn:microsoft.com/office/officeart/2005/8/layout/radial5"/>
    <dgm:cxn modelId="{61ED6DCC-ED66-47DE-9354-6F49EFA2FC69}" type="presParOf" srcId="{A664BBF3-0279-4BDC-B809-ADEAD92BD943}" destId="{E7EA7F12-9801-4A25-A2CE-A16C5532A80B}" srcOrd="3" destOrd="0" presId="urn:microsoft.com/office/officeart/2005/8/layout/radial5"/>
    <dgm:cxn modelId="{6E7B2B83-7070-4AD4-9FCA-A4543005B9F7}" type="presParOf" srcId="{E7EA7F12-9801-4A25-A2CE-A16C5532A80B}" destId="{5EC7E7E5-36A0-48AC-864C-BC0E235858B9}" srcOrd="0" destOrd="0" presId="urn:microsoft.com/office/officeart/2005/8/layout/radial5"/>
    <dgm:cxn modelId="{BFDC0929-BD77-4EAF-9A2C-06073B295AF7}" type="presParOf" srcId="{A664BBF3-0279-4BDC-B809-ADEAD92BD943}" destId="{A3223469-BC2E-4BD9-85FF-5FFA11453AA4}" srcOrd="4" destOrd="0" presId="urn:microsoft.com/office/officeart/2005/8/layout/radial5"/>
    <dgm:cxn modelId="{E0DEB620-05EE-4466-9593-C4961B08F138}" type="presParOf" srcId="{A664BBF3-0279-4BDC-B809-ADEAD92BD943}" destId="{D816AAD5-5DAC-4C0C-82E7-790CF04B0F24}" srcOrd="5" destOrd="0" presId="urn:microsoft.com/office/officeart/2005/8/layout/radial5"/>
    <dgm:cxn modelId="{C6C48048-FEDA-4DEE-84E0-3677FDF3EDE0}" type="presParOf" srcId="{D816AAD5-5DAC-4C0C-82E7-790CF04B0F24}" destId="{45811956-AF79-4B9E-B2CC-4672A0C96537}" srcOrd="0" destOrd="0" presId="urn:microsoft.com/office/officeart/2005/8/layout/radial5"/>
    <dgm:cxn modelId="{1685F569-F576-4958-B945-913E899CADE0}" type="presParOf" srcId="{A664BBF3-0279-4BDC-B809-ADEAD92BD943}" destId="{9334D7D7-AF36-4DA1-AE9B-3D8F6C2AC894}" srcOrd="6" destOrd="0" presId="urn:microsoft.com/office/officeart/2005/8/layout/radial5"/>
    <dgm:cxn modelId="{E5B8F7AA-8D86-4B92-AEBE-18EAB0436B1F}" type="presParOf" srcId="{A664BBF3-0279-4BDC-B809-ADEAD92BD943}" destId="{4F49B0AE-741A-43EF-9A40-AB7E0912CBDD}" srcOrd="7" destOrd="0" presId="urn:microsoft.com/office/officeart/2005/8/layout/radial5"/>
    <dgm:cxn modelId="{8C85DD23-ACE7-403B-B2F9-E6527D060FAF}" type="presParOf" srcId="{4F49B0AE-741A-43EF-9A40-AB7E0912CBDD}" destId="{29914251-C56D-48BB-A3E3-60A6E707EB4C}" srcOrd="0" destOrd="0" presId="urn:microsoft.com/office/officeart/2005/8/layout/radial5"/>
    <dgm:cxn modelId="{8E20DE5F-0835-4694-AC88-E15361326259}" type="presParOf" srcId="{A664BBF3-0279-4BDC-B809-ADEAD92BD943}" destId="{388B3CD6-F2CB-470F-A643-38614261A63D}" srcOrd="8" destOrd="0" presId="urn:microsoft.com/office/officeart/2005/8/layout/radial5"/>
    <dgm:cxn modelId="{C3EB836C-DEFB-44B4-AB92-6D4B324234FA}" type="presParOf" srcId="{A664BBF3-0279-4BDC-B809-ADEAD92BD943}" destId="{CB6EE809-D961-490B-8AD5-D4A039B55F1D}" srcOrd="9" destOrd="0" presId="urn:microsoft.com/office/officeart/2005/8/layout/radial5"/>
    <dgm:cxn modelId="{8F42A3E4-D4F0-4038-B925-7C0CD2CAA257}" type="presParOf" srcId="{CB6EE809-D961-490B-8AD5-D4A039B55F1D}" destId="{88020EB1-F25F-49B9-8E8A-3329ED31C7BF}" srcOrd="0" destOrd="0" presId="urn:microsoft.com/office/officeart/2005/8/layout/radial5"/>
    <dgm:cxn modelId="{FF710522-8297-4AEF-80E2-7204346E374E}" type="presParOf" srcId="{A664BBF3-0279-4BDC-B809-ADEAD92BD943}" destId="{4159080B-1251-4A19-A33E-FD19A327D513}" srcOrd="1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90994E-BA8A-41F0-A43D-E60F479FC030}"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US"/>
        </a:p>
      </dgm:t>
    </dgm:pt>
    <dgm:pt modelId="{604F8E8C-6486-4DEE-8BD7-2393130A1DED}">
      <dgm:prSet phldrT="[Text]"/>
      <dgm:spPr/>
      <dgm:t>
        <a:bodyPr/>
        <a:lstStyle/>
        <a:p>
          <a:r>
            <a:rPr lang="en-US"/>
            <a:t>Use of existing resources</a:t>
          </a:r>
        </a:p>
      </dgm:t>
    </dgm:pt>
    <dgm:pt modelId="{88A24CD5-C51B-4170-9761-9FBC833BEEE9}" type="parTrans" cxnId="{6F909A25-50FB-4412-849B-9A9D29CF276F}">
      <dgm:prSet/>
      <dgm:spPr/>
      <dgm:t>
        <a:bodyPr/>
        <a:lstStyle/>
        <a:p>
          <a:endParaRPr lang="en-US"/>
        </a:p>
      </dgm:t>
    </dgm:pt>
    <dgm:pt modelId="{DC685DE4-64B7-4028-B518-07652A32E651}" type="sibTrans" cxnId="{6F909A25-50FB-4412-849B-9A9D29CF276F}">
      <dgm:prSet/>
      <dgm:spPr/>
      <dgm:t>
        <a:bodyPr/>
        <a:lstStyle/>
        <a:p>
          <a:endParaRPr lang="en-US"/>
        </a:p>
      </dgm:t>
    </dgm:pt>
    <dgm:pt modelId="{27F86AFB-801F-43F9-8ECB-435CC9608252}">
      <dgm:prSet phldrT="[Text]"/>
      <dgm:spPr/>
      <dgm:t>
        <a:bodyPr/>
        <a:lstStyle/>
        <a:p>
          <a:r>
            <a:rPr lang="en-US"/>
            <a:t>One stop shop for digital content</a:t>
          </a:r>
        </a:p>
      </dgm:t>
    </dgm:pt>
    <dgm:pt modelId="{893181C5-C8CD-440D-9172-AFEA3FAA8C26}" type="parTrans" cxnId="{001E5650-36C8-43FF-BF1A-D77E74D4FA15}">
      <dgm:prSet/>
      <dgm:spPr/>
      <dgm:t>
        <a:bodyPr/>
        <a:lstStyle/>
        <a:p>
          <a:endParaRPr lang="en-US"/>
        </a:p>
      </dgm:t>
    </dgm:pt>
    <dgm:pt modelId="{52BDA318-3DEB-4FFA-8A5D-9740AC4CFC96}" type="sibTrans" cxnId="{001E5650-36C8-43FF-BF1A-D77E74D4FA15}">
      <dgm:prSet/>
      <dgm:spPr/>
      <dgm:t>
        <a:bodyPr/>
        <a:lstStyle/>
        <a:p>
          <a:endParaRPr lang="en-US"/>
        </a:p>
      </dgm:t>
    </dgm:pt>
    <dgm:pt modelId="{63F3496E-B1F3-45C9-9087-F420EEC56D41}">
      <dgm:prSet phldrT="[Text]"/>
      <dgm:spPr/>
      <dgm:t>
        <a:bodyPr/>
        <a:lstStyle/>
        <a:p>
          <a:r>
            <a:rPr lang="en-US"/>
            <a:t>All 14,000 video lessons covering grade 1-9 to be added in one place</a:t>
          </a:r>
        </a:p>
      </dgm:t>
    </dgm:pt>
    <dgm:pt modelId="{078551D4-03AB-4316-96D3-3F9BBFBDC0B3}" type="parTrans" cxnId="{DAE96E87-3B2D-4BC9-89C2-EB5839498F95}">
      <dgm:prSet/>
      <dgm:spPr/>
      <dgm:t>
        <a:bodyPr/>
        <a:lstStyle/>
        <a:p>
          <a:endParaRPr lang="en-US"/>
        </a:p>
      </dgm:t>
    </dgm:pt>
    <dgm:pt modelId="{6CCDCDD3-6FCF-4B1A-8685-F0BEFD30FD6D}" type="sibTrans" cxnId="{DAE96E87-3B2D-4BC9-89C2-EB5839498F95}">
      <dgm:prSet/>
      <dgm:spPr/>
      <dgm:t>
        <a:bodyPr/>
        <a:lstStyle/>
        <a:p>
          <a:endParaRPr lang="en-US"/>
        </a:p>
      </dgm:t>
    </dgm:pt>
    <dgm:pt modelId="{808F68B6-417D-46B3-9C21-7238DE08E911}">
      <dgm:prSet phldrT="[Text]"/>
      <dgm:spPr/>
      <dgm:t>
        <a:bodyPr/>
        <a:lstStyle/>
        <a:p>
          <a:r>
            <a:rPr lang="en-US"/>
            <a:t>Unique user IDs for all users</a:t>
          </a:r>
        </a:p>
      </dgm:t>
    </dgm:pt>
    <dgm:pt modelId="{C8DA8C3B-A1FE-4EDD-92A6-86C68BBDB677}" type="parTrans" cxnId="{D4B19487-9536-4A8D-876F-B6A4C09379E3}">
      <dgm:prSet/>
      <dgm:spPr/>
      <dgm:t>
        <a:bodyPr/>
        <a:lstStyle/>
        <a:p>
          <a:endParaRPr lang="en-US"/>
        </a:p>
      </dgm:t>
    </dgm:pt>
    <dgm:pt modelId="{22F86403-8E57-4F93-B92F-C445CD45712B}" type="sibTrans" cxnId="{D4B19487-9536-4A8D-876F-B6A4C09379E3}">
      <dgm:prSet/>
      <dgm:spPr/>
      <dgm:t>
        <a:bodyPr/>
        <a:lstStyle/>
        <a:p>
          <a:endParaRPr lang="en-US"/>
        </a:p>
      </dgm:t>
    </dgm:pt>
    <dgm:pt modelId="{B6FE93FC-C9DA-491B-B2BC-7EA6C0D0D67E}">
      <dgm:prSet phldrT="[Text]"/>
      <dgm:spPr/>
      <dgm:t>
        <a:bodyPr/>
        <a:lstStyle/>
        <a:p>
          <a:r>
            <a:rPr lang="en-US"/>
            <a:t>Unique user ids track individual user progress.</a:t>
          </a:r>
        </a:p>
      </dgm:t>
    </dgm:pt>
    <dgm:pt modelId="{00FC5FA9-E721-4D39-849A-054AD71F17BF}" type="parTrans" cxnId="{EA888937-2FB4-4FE5-BC02-AC9D0C2CF06F}">
      <dgm:prSet/>
      <dgm:spPr/>
      <dgm:t>
        <a:bodyPr/>
        <a:lstStyle/>
        <a:p>
          <a:endParaRPr lang="en-US"/>
        </a:p>
      </dgm:t>
    </dgm:pt>
    <dgm:pt modelId="{0942F074-0E99-46BB-8CF8-E89CE42419E5}" type="sibTrans" cxnId="{EA888937-2FB4-4FE5-BC02-AC9D0C2CF06F}">
      <dgm:prSet/>
      <dgm:spPr/>
      <dgm:t>
        <a:bodyPr/>
        <a:lstStyle/>
        <a:p>
          <a:endParaRPr lang="en-US"/>
        </a:p>
      </dgm:t>
    </dgm:pt>
    <dgm:pt modelId="{8C7FD06E-51A0-4A36-B8A0-43351436C5CF}">
      <dgm:prSet phldrT="[Text]"/>
      <dgm:spPr/>
      <dgm:t>
        <a:bodyPr/>
        <a:lstStyle/>
        <a:p>
          <a:r>
            <a:rPr lang="en-US"/>
            <a:t>A</a:t>
          </a:r>
          <a:r>
            <a:rPr lang="en-US" baseline="0"/>
            <a:t> bigger transformation of classroom learning</a:t>
          </a:r>
          <a:endParaRPr lang="en-US"/>
        </a:p>
      </dgm:t>
    </dgm:pt>
    <dgm:pt modelId="{E22C8F49-8D80-4B1D-BF73-6F291E111A07}" type="parTrans" cxnId="{B13FD444-693B-4B20-A04E-2DC32BF1922A}">
      <dgm:prSet/>
      <dgm:spPr/>
      <dgm:t>
        <a:bodyPr/>
        <a:lstStyle/>
        <a:p>
          <a:endParaRPr lang="en-US"/>
        </a:p>
      </dgm:t>
    </dgm:pt>
    <dgm:pt modelId="{04E273D1-7417-452E-8E08-690F607B9E6E}" type="sibTrans" cxnId="{B13FD444-693B-4B20-A04E-2DC32BF1922A}">
      <dgm:prSet/>
      <dgm:spPr/>
      <dgm:t>
        <a:bodyPr/>
        <a:lstStyle/>
        <a:p>
          <a:endParaRPr lang="en-US"/>
        </a:p>
      </dgm:t>
    </dgm:pt>
    <dgm:pt modelId="{B6CA3504-89C4-42D6-BB8C-192FBEF47E9A}">
      <dgm:prSet phldrT="[Text]"/>
      <dgm:spPr/>
      <dgm:t>
        <a:bodyPr/>
        <a:lstStyle/>
        <a:p>
          <a:r>
            <a:rPr lang="en-US"/>
            <a:t>A comprehensive blended learning solution for all learners, even after COVID-19</a:t>
          </a:r>
        </a:p>
      </dgm:t>
    </dgm:pt>
    <dgm:pt modelId="{94E63603-ED1B-480A-A96F-AE2DB9D0B1A6}" type="parTrans" cxnId="{374D680E-DBC4-4955-9F9D-C4AC29A51941}">
      <dgm:prSet/>
      <dgm:spPr/>
      <dgm:t>
        <a:bodyPr/>
        <a:lstStyle/>
        <a:p>
          <a:endParaRPr lang="en-US"/>
        </a:p>
      </dgm:t>
    </dgm:pt>
    <dgm:pt modelId="{360E1FFD-3F48-42C0-B234-B121CD644622}" type="sibTrans" cxnId="{374D680E-DBC4-4955-9F9D-C4AC29A51941}">
      <dgm:prSet/>
      <dgm:spPr/>
      <dgm:t>
        <a:bodyPr/>
        <a:lstStyle/>
        <a:p>
          <a:endParaRPr lang="en-US"/>
        </a:p>
      </dgm:t>
    </dgm:pt>
    <dgm:pt modelId="{56C9E9AB-B8BB-419A-A832-DC32A985CDA1}">
      <dgm:prSet phldrT="[Text]"/>
      <dgm:spPr/>
      <dgm:t>
        <a:bodyPr/>
        <a:lstStyle/>
        <a:p>
          <a:r>
            <a:rPr lang="en-US"/>
            <a:t>Government </a:t>
          </a:r>
          <a:r>
            <a:rPr lang="en-US" i="1"/>
            <a:t>used existing MSFT licenses</a:t>
          </a:r>
          <a:r>
            <a:rPr lang="en-US"/>
            <a:t> to integrate LP within Microsoft Teams</a:t>
          </a:r>
        </a:p>
      </dgm:t>
    </dgm:pt>
    <dgm:pt modelId="{683E4B64-924D-4E47-9AA6-FCC58D83EC69}" type="parTrans" cxnId="{9752DFFA-16C2-4452-9AB3-110042C842D5}">
      <dgm:prSet/>
      <dgm:spPr/>
      <dgm:t>
        <a:bodyPr/>
        <a:lstStyle/>
        <a:p>
          <a:endParaRPr lang="en-US"/>
        </a:p>
      </dgm:t>
    </dgm:pt>
    <dgm:pt modelId="{6C477C03-F3E9-4C90-B70A-33B35E192A77}" type="sibTrans" cxnId="{9752DFFA-16C2-4452-9AB3-110042C842D5}">
      <dgm:prSet/>
      <dgm:spPr/>
      <dgm:t>
        <a:bodyPr/>
        <a:lstStyle/>
        <a:p>
          <a:endParaRPr lang="en-US"/>
        </a:p>
      </dgm:t>
    </dgm:pt>
    <dgm:pt modelId="{7BF91F92-5469-474A-9DCC-9B58E8721EBE}">
      <dgm:prSet phldrT="[Text]"/>
      <dgm:spPr/>
      <dgm:t>
        <a:bodyPr/>
        <a:lstStyle/>
        <a:p>
          <a:r>
            <a:rPr lang="en-US"/>
            <a:t>With integration, platform offers </a:t>
          </a:r>
          <a:r>
            <a:rPr lang="en-US" i="1"/>
            <a:t>content, audio, and video conferencing functionalities </a:t>
          </a:r>
          <a:r>
            <a:rPr lang="en-US"/>
            <a:t>to every student and teacher</a:t>
          </a:r>
        </a:p>
      </dgm:t>
    </dgm:pt>
    <dgm:pt modelId="{C580E421-E301-4AD5-A3AE-7693FD3EE110}" type="parTrans" cxnId="{D001D26C-9D6A-4D23-913F-4F15B31F0B81}">
      <dgm:prSet/>
      <dgm:spPr/>
      <dgm:t>
        <a:bodyPr/>
        <a:lstStyle/>
        <a:p>
          <a:endParaRPr lang="en-US"/>
        </a:p>
      </dgm:t>
    </dgm:pt>
    <dgm:pt modelId="{BBEF5E85-1C0B-4F92-B129-A33262495273}" type="sibTrans" cxnId="{D001D26C-9D6A-4D23-913F-4F15B31F0B81}">
      <dgm:prSet/>
      <dgm:spPr/>
      <dgm:t>
        <a:bodyPr/>
        <a:lstStyle/>
        <a:p>
          <a:endParaRPr lang="en-US"/>
        </a:p>
      </dgm:t>
    </dgm:pt>
    <dgm:pt modelId="{21C1BD19-8330-4F43-96B2-F5E10D46F09F}">
      <dgm:prSet phldrT="[Text]"/>
      <dgm:spPr/>
      <dgm:t>
        <a:bodyPr/>
        <a:lstStyle/>
        <a:p>
          <a:r>
            <a:rPr lang="en-US"/>
            <a:t>Administrator privileges to teachers to create courses and assign lessons to learners, as needed</a:t>
          </a:r>
        </a:p>
      </dgm:t>
    </dgm:pt>
    <dgm:pt modelId="{BDDE07B3-46B3-455B-8B90-944E51AD0302}" type="parTrans" cxnId="{2F168A73-004B-4FF0-B0CC-9A36A1E8E09A}">
      <dgm:prSet/>
      <dgm:spPr/>
      <dgm:t>
        <a:bodyPr/>
        <a:lstStyle/>
        <a:p>
          <a:endParaRPr lang="en-US"/>
        </a:p>
      </dgm:t>
    </dgm:pt>
    <dgm:pt modelId="{DA0624C3-67F2-42DD-95D0-533CBE94058C}" type="sibTrans" cxnId="{2F168A73-004B-4FF0-B0CC-9A36A1E8E09A}">
      <dgm:prSet/>
      <dgm:spPr/>
      <dgm:t>
        <a:bodyPr/>
        <a:lstStyle/>
        <a:p>
          <a:endParaRPr lang="en-US"/>
        </a:p>
      </dgm:t>
    </dgm:pt>
    <dgm:pt modelId="{9220CE4D-6F74-460E-8560-039CC223AF04}" type="pres">
      <dgm:prSet presAssocID="{5290994E-BA8A-41F0-A43D-E60F479FC030}" presName="rootnode" presStyleCnt="0">
        <dgm:presLayoutVars>
          <dgm:chMax/>
          <dgm:chPref/>
          <dgm:dir/>
          <dgm:animLvl val="lvl"/>
        </dgm:presLayoutVars>
      </dgm:prSet>
      <dgm:spPr/>
    </dgm:pt>
    <dgm:pt modelId="{F013C751-15E5-49A0-AA22-2A4E4DB95BB6}" type="pres">
      <dgm:prSet presAssocID="{604F8E8C-6486-4DEE-8BD7-2393130A1DED}" presName="composite" presStyleCnt="0"/>
      <dgm:spPr/>
    </dgm:pt>
    <dgm:pt modelId="{10D76B47-CEDD-4682-8FAD-609E38E404E0}" type="pres">
      <dgm:prSet presAssocID="{604F8E8C-6486-4DEE-8BD7-2393130A1DED}" presName="LShape" presStyleLbl="alignNode1" presStyleIdx="0" presStyleCnt="7"/>
      <dgm:spPr/>
    </dgm:pt>
    <dgm:pt modelId="{D4378F86-7C92-4B7E-A0B3-A233E5C61980}" type="pres">
      <dgm:prSet presAssocID="{604F8E8C-6486-4DEE-8BD7-2393130A1DED}" presName="ParentText" presStyleLbl="revTx" presStyleIdx="0" presStyleCnt="4" custLinFactNeighborX="403" custLinFactNeighborY="-885">
        <dgm:presLayoutVars>
          <dgm:chMax val="0"/>
          <dgm:chPref val="0"/>
          <dgm:bulletEnabled val="1"/>
        </dgm:presLayoutVars>
      </dgm:prSet>
      <dgm:spPr/>
    </dgm:pt>
    <dgm:pt modelId="{92EAE538-BD26-47D1-B008-EF54650A2C9D}" type="pres">
      <dgm:prSet presAssocID="{604F8E8C-6486-4DEE-8BD7-2393130A1DED}" presName="Triangle" presStyleLbl="alignNode1" presStyleIdx="1" presStyleCnt="7"/>
      <dgm:spPr/>
    </dgm:pt>
    <dgm:pt modelId="{DF2C1D6B-994E-47D2-A37A-77055BBE6BA6}" type="pres">
      <dgm:prSet presAssocID="{DC685DE4-64B7-4028-B518-07652A32E651}" presName="sibTrans" presStyleCnt="0"/>
      <dgm:spPr/>
    </dgm:pt>
    <dgm:pt modelId="{7703EB99-79BB-4568-996A-A2DAD96AE77D}" type="pres">
      <dgm:prSet presAssocID="{DC685DE4-64B7-4028-B518-07652A32E651}" presName="space" presStyleCnt="0"/>
      <dgm:spPr/>
    </dgm:pt>
    <dgm:pt modelId="{9B0362F7-508A-4A26-9D37-201F54AFEA77}" type="pres">
      <dgm:prSet presAssocID="{27F86AFB-801F-43F9-8ECB-435CC9608252}" presName="composite" presStyleCnt="0"/>
      <dgm:spPr/>
    </dgm:pt>
    <dgm:pt modelId="{1904CEF9-3B90-474E-82A4-B444486C5DA5}" type="pres">
      <dgm:prSet presAssocID="{27F86AFB-801F-43F9-8ECB-435CC9608252}" presName="LShape" presStyleLbl="alignNode1" presStyleIdx="2" presStyleCnt="7"/>
      <dgm:spPr/>
    </dgm:pt>
    <dgm:pt modelId="{C99AFA27-A1E5-492F-98C7-7CCA1360051E}" type="pres">
      <dgm:prSet presAssocID="{27F86AFB-801F-43F9-8ECB-435CC9608252}" presName="ParentText" presStyleLbl="revTx" presStyleIdx="1" presStyleCnt="4">
        <dgm:presLayoutVars>
          <dgm:chMax val="0"/>
          <dgm:chPref val="0"/>
          <dgm:bulletEnabled val="1"/>
        </dgm:presLayoutVars>
      </dgm:prSet>
      <dgm:spPr/>
    </dgm:pt>
    <dgm:pt modelId="{BB975A51-79AA-48EE-A2FE-64EEE2BBE193}" type="pres">
      <dgm:prSet presAssocID="{27F86AFB-801F-43F9-8ECB-435CC9608252}" presName="Triangle" presStyleLbl="alignNode1" presStyleIdx="3" presStyleCnt="7"/>
      <dgm:spPr/>
    </dgm:pt>
    <dgm:pt modelId="{F1E560CE-5B8C-4C0C-BF36-31936A2B81F5}" type="pres">
      <dgm:prSet presAssocID="{52BDA318-3DEB-4FFA-8A5D-9740AC4CFC96}" presName="sibTrans" presStyleCnt="0"/>
      <dgm:spPr/>
    </dgm:pt>
    <dgm:pt modelId="{C1F3EED0-BA11-4097-BA02-C15E141BFDD2}" type="pres">
      <dgm:prSet presAssocID="{52BDA318-3DEB-4FFA-8A5D-9740AC4CFC96}" presName="space" presStyleCnt="0"/>
      <dgm:spPr/>
    </dgm:pt>
    <dgm:pt modelId="{A1761D82-B110-467F-BA0B-B29FAA250068}" type="pres">
      <dgm:prSet presAssocID="{808F68B6-417D-46B3-9C21-7238DE08E911}" presName="composite" presStyleCnt="0"/>
      <dgm:spPr/>
    </dgm:pt>
    <dgm:pt modelId="{780E5865-3885-43C3-82D6-D52FE9A67ABD}" type="pres">
      <dgm:prSet presAssocID="{808F68B6-417D-46B3-9C21-7238DE08E911}" presName="LShape" presStyleLbl="alignNode1" presStyleIdx="4" presStyleCnt="7"/>
      <dgm:spPr/>
    </dgm:pt>
    <dgm:pt modelId="{BDDC106A-933C-4D90-87CB-2594018B4A35}" type="pres">
      <dgm:prSet presAssocID="{808F68B6-417D-46B3-9C21-7238DE08E911}" presName="ParentText" presStyleLbl="revTx" presStyleIdx="2" presStyleCnt="4" custLinFactNeighborX="653" custLinFactNeighborY="135">
        <dgm:presLayoutVars>
          <dgm:chMax val="0"/>
          <dgm:chPref val="0"/>
          <dgm:bulletEnabled val="1"/>
        </dgm:presLayoutVars>
      </dgm:prSet>
      <dgm:spPr/>
    </dgm:pt>
    <dgm:pt modelId="{9BBFCA60-E49D-4739-8C6B-8C7AA89A2D92}" type="pres">
      <dgm:prSet presAssocID="{808F68B6-417D-46B3-9C21-7238DE08E911}" presName="Triangle" presStyleLbl="alignNode1" presStyleIdx="5" presStyleCnt="7"/>
      <dgm:spPr/>
    </dgm:pt>
    <dgm:pt modelId="{EEF30E40-2325-4B36-B435-BA03C95B4304}" type="pres">
      <dgm:prSet presAssocID="{22F86403-8E57-4F93-B92F-C445CD45712B}" presName="sibTrans" presStyleCnt="0"/>
      <dgm:spPr/>
    </dgm:pt>
    <dgm:pt modelId="{3619A939-A9F7-4B15-9AAA-47A8DD68D75B}" type="pres">
      <dgm:prSet presAssocID="{22F86403-8E57-4F93-B92F-C445CD45712B}" presName="space" presStyleCnt="0"/>
      <dgm:spPr/>
    </dgm:pt>
    <dgm:pt modelId="{6600BDF6-DF6E-4C7A-BA49-3DCF033C8982}" type="pres">
      <dgm:prSet presAssocID="{8C7FD06E-51A0-4A36-B8A0-43351436C5CF}" presName="composite" presStyleCnt="0"/>
      <dgm:spPr/>
    </dgm:pt>
    <dgm:pt modelId="{8516320E-15E7-4229-93BC-036111E63FC5}" type="pres">
      <dgm:prSet presAssocID="{8C7FD06E-51A0-4A36-B8A0-43351436C5CF}" presName="LShape" presStyleLbl="alignNode1" presStyleIdx="6" presStyleCnt="7"/>
      <dgm:spPr/>
    </dgm:pt>
    <dgm:pt modelId="{DC13C004-75F3-4E1B-9229-9934DC65BA4D}" type="pres">
      <dgm:prSet presAssocID="{8C7FD06E-51A0-4A36-B8A0-43351436C5CF}" presName="ParentText" presStyleLbl="revTx" presStyleIdx="3" presStyleCnt="4" custLinFactNeighborX="-825" custLinFactNeighborY="-636">
        <dgm:presLayoutVars>
          <dgm:chMax val="0"/>
          <dgm:chPref val="0"/>
          <dgm:bulletEnabled val="1"/>
        </dgm:presLayoutVars>
      </dgm:prSet>
      <dgm:spPr/>
    </dgm:pt>
  </dgm:ptLst>
  <dgm:cxnLst>
    <dgm:cxn modelId="{108F930C-C8A0-498F-B377-D49A8F1BFEA8}" type="presOf" srcId="{8C7FD06E-51A0-4A36-B8A0-43351436C5CF}" destId="{DC13C004-75F3-4E1B-9229-9934DC65BA4D}" srcOrd="0" destOrd="0" presId="urn:microsoft.com/office/officeart/2009/3/layout/StepUpProcess"/>
    <dgm:cxn modelId="{374D680E-DBC4-4955-9F9D-C4AC29A51941}" srcId="{8C7FD06E-51A0-4A36-B8A0-43351436C5CF}" destId="{B6CA3504-89C4-42D6-BB8C-192FBEF47E9A}" srcOrd="0" destOrd="0" parTransId="{94E63603-ED1B-480A-A96F-AE2DB9D0B1A6}" sibTransId="{360E1FFD-3F48-42C0-B234-B121CD644622}"/>
    <dgm:cxn modelId="{929CB31E-7BB2-490D-8D66-6815C618A023}" type="presOf" srcId="{63F3496E-B1F3-45C9-9087-F420EEC56D41}" destId="{C99AFA27-A1E5-492F-98C7-7CCA1360051E}" srcOrd="0" destOrd="1" presId="urn:microsoft.com/office/officeart/2009/3/layout/StepUpProcess"/>
    <dgm:cxn modelId="{321CE024-2547-435C-BA91-04E75B14394A}" type="presOf" srcId="{56C9E9AB-B8BB-419A-A832-DC32A985CDA1}" destId="{D4378F86-7C92-4B7E-A0B3-A233E5C61980}" srcOrd="0" destOrd="1" presId="urn:microsoft.com/office/officeart/2009/3/layout/StepUpProcess"/>
    <dgm:cxn modelId="{6F909A25-50FB-4412-849B-9A9D29CF276F}" srcId="{5290994E-BA8A-41F0-A43D-E60F479FC030}" destId="{604F8E8C-6486-4DEE-8BD7-2393130A1DED}" srcOrd="0" destOrd="0" parTransId="{88A24CD5-C51B-4170-9761-9FBC833BEEE9}" sibTransId="{DC685DE4-64B7-4028-B518-07652A32E651}"/>
    <dgm:cxn modelId="{5A12D725-6196-421A-93A8-7E4FF15ADF75}" type="presOf" srcId="{808F68B6-417D-46B3-9C21-7238DE08E911}" destId="{BDDC106A-933C-4D90-87CB-2594018B4A35}" srcOrd="0" destOrd="0" presId="urn:microsoft.com/office/officeart/2009/3/layout/StepUpProcess"/>
    <dgm:cxn modelId="{0775FE31-2A50-4C3E-AB4C-474BE4018B2F}" type="presOf" srcId="{5290994E-BA8A-41F0-A43D-E60F479FC030}" destId="{9220CE4D-6F74-460E-8560-039CC223AF04}" srcOrd="0" destOrd="0" presId="urn:microsoft.com/office/officeart/2009/3/layout/StepUpProcess"/>
    <dgm:cxn modelId="{EA888937-2FB4-4FE5-BC02-AC9D0C2CF06F}" srcId="{808F68B6-417D-46B3-9C21-7238DE08E911}" destId="{B6FE93FC-C9DA-491B-B2BC-7EA6C0D0D67E}" srcOrd="0" destOrd="0" parTransId="{00FC5FA9-E721-4D39-849A-054AD71F17BF}" sibTransId="{0942F074-0E99-46BB-8CF8-E89CE42419E5}"/>
    <dgm:cxn modelId="{B13FD444-693B-4B20-A04E-2DC32BF1922A}" srcId="{5290994E-BA8A-41F0-A43D-E60F479FC030}" destId="{8C7FD06E-51A0-4A36-B8A0-43351436C5CF}" srcOrd="3" destOrd="0" parTransId="{E22C8F49-8D80-4B1D-BF73-6F291E111A07}" sibTransId="{04E273D1-7417-452E-8E08-690F607B9E6E}"/>
    <dgm:cxn modelId="{8D92B14C-04DE-40D9-847E-240181D75D73}" type="presOf" srcId="{21C1BD19-8330-4F43-96B2-F5E10D46F09F}" destId="{BDDC106A-933C-4D90-87CB-2594018B4A35}" srcOrd="0" destOrd="2" presId="urn:microsoft.com/office/officeart/2009/3/layout/StepUpProcess"/>
    <dgm:cxn modelId="{D001D26C-9D6A-4D23-913F-4F15B31F0B81}" srcId="{604F8E8C-6486-4DEE-8BD7-2393130A1DED}" destId="{7BF91F92-5469-474A-9DCC-9B58E8721EBE}" srcOrd="1" destOrd="0" parTransId="{C580E421-E301-4AD5-A3AE-7693FD3EE110}" sibTransId="{BBEF5E85-1C0B-4F92-B129-A33262495273}"/>
    <dgm:cxn modelId="{001E5650-36C8-43FF-BF1A-D77E74D4FA15}" srcId="{5290994E-BA8A-41F0-A43D-E60F479FC030}" destId="{27F86AFB-801F-43F9-8ECB-435CC9608252}" srcOrd="1" destOrd="0" parTransId="{893181C5-C8CD-440D-9172-AFEA3FAA8C26}" sibTransId="{52BDA318-3DEB-4FFA-8A5D-9740AC4CFC96}"/>
    <dgm:cxn modelId="{2F168A73-004B-4FF0-B0CC-9A36A1E8E09A}" srcId="{808F68B6-417D-46B3-9C21-7238DE08E911}" destId="{21C1BD19-8330-4F43-96B2-F5E10D46F09F}" srcOrd="1" destOrd="0" parTransId="{BDDE07B3-46B3-455B-8B90-944E51AD0302}" sibTransId="{DA0624C3-67F2-42DD-95D0-533CBE94058C}"/>
    <dgm:cxn modelId="{FF1F717E-39B6-4C6A-B24C-CE662CBB2164}" type="presOf" srcId="{7BF91F92-5469-474A-9DCC-9B58E8721EBE}" destId="{D4378F86-7C92-4B7E-A0B3-A233E5C61980}" srcOrd="0" destOrd="2" presId="urn:microsoft.com/office/officeart/2009/3/layout/StepUpProcess"/>
    <dgm:cxn modelId="{DAE96E87-3B2D-4BC9-89C2-EB5839498F95}" srcId="{27F86AFB-801F-43F9-8ECB-435CC9608252}" destId="{63F3496E-B1F3-45C9-9087-F420EEC56D41}" srcOrd="0" destOrd="0" parTransId="{078551D4-03AB-4316-96D3-3F9BBFBDC0B3}" sibTransId="{6CCDCDD3-6FCF-4B1A-8685-F0BEFD30FD6D}"/>
    <dgm:cxn modelId="{D4B19487-9536-4A8D-876F-B6A4C09379E3}" srcId="{5290994E-BA8A-41F0-A43D-E60F479FC030}" destId="{808F68B6-417D-46B3-9C21-7238DE08E911}" srcOrd="2" destOrd="0" parTransId="{C8DA8C3B-A1FE-4EDD-92A6-86C68BBDB677}" sibTransId="{22F86403-8E57-4F93-B92F-C445CD45712B}"/>
    <dgm:cxn modelId="{913DECC2-BA34-4490-B15F-322676A7B709}" type="presOf" srcId="{B6CA3504-89C4-42D6-BB8C-192FBEF47E9A}" destId="{DC13C004-75F3-4E1B-9229-9934DC65BA4D}" srcOrd="0" destOrd="1" presId="urn:microsoft.com/office/officeart/2009/3/layout/StepUpProcess"/>
    <dgm:cxn modelId="{33B96DCF-1333-415C-844F-3B4E364E0656}" type="presOf" srcId="{604F8E8C-6486-4DEE-8BD7-2393130A1DED}" destId="{D4378F86-7C92-4B7E-A0B3-A233E5C61980}" srcOrd="0" destOrd="0" presId="urn:microsoft.com/office/officeart/2009/3/layout/StepUpProcess"/>
    <dgm:cxn modelId="{C06459D4-99F0-48EC-B5F5-C1841FFAF50F}" type="presOf" srcId="{B6FE93FC-C9DA-491B-B2BC-7EA6C0D0D67E}" destId="{BDDC106A-933C-4D90-87CB-2594018B4A35}" srcOrd="0" destOrd="1" presId="urn:microsoft.com/office/officeart/2009/3/layout/StepUpProcess"/>
    <dgm:cxn modelId="{A55DD5EC-5FBF-447F-9E8B-BE714DC6073A}" type="presOf" srcId="{27F86AFB-801F-43F9-8ECB-435CC9608252}" destId="{C99AFA27-A1E5-492F-98C7-7CCA1360051E}" srcOrd="0" destOrd="0" presId="urn:microsoft.com/office/officeart/2009/3/layout/StepUpProcess"/>
    <dgm:cxn modelId="{9752DFFA-16C2-4452-9AB3-110042C842D5}" srcId="{604F8E8C-6486-4DEE-8BD7-2393130A1DED}" destId="{56C9E9AB-B8BB-419A-A832-DC32A985CDA1}" srcOrd="0" destOrd="0" parTransId="{683E4B64-924D-4E47-9AA6-FCC58D83EC69}" sibTransId="{6C477C03-F3E9-4C90-B70A-33B35E192A77}"/>
    <dgm:cxn modelId="{74157B47-1003-4992-8EB9-F100FF0EDFB0}" type="presParOf" srcId="{9220CE4D-6F74-460E-8560-039CC223AF04}" destId="{F013C751-15E5-49A0-AA22-2A4E4DB95BB6}" srcOrd="0" destOrd="0" presId="urn:microsoft.com/office/officeart/2009/3/layout/StepUpProcess"/>
    <dgm:cxn modelId="{98121109-F710-457D-9B7B-AE35D346F228}" type="presParOf" srcId="{F013C751-15E5-49A0-AA22-2A4E4DB95BB6}" destId="{10D76B47-CEDD-4682-8FAD-609E38E404E0}" srcOrd="0" destOrd="0" presId="urn:microsoft.com/office/officeart/2009/3/layout/StepUpProcess"/>
    <dgm:cxn modelId="{2497F432-3837-484C-B7E1-2A8BB2C060D3}" type="presParOf" srcId="{F013C751-15E5-49A0-AA22-2A4E4DB95BB6}" destId="{D4378F86-7C92-4B7E-A0B3-A233E5C61980}" srcOrd="1" destOrd="0" presId="urn:microsoft.com/office/officeart/2009/3/layout/StepUpProcess"/>
    <dgm:cxn modelId="{695C61F0-1AE9-4D91-84A2-C845049194E9}" type="presParOf" srcId="{F013C751-15E5-49A0-AA22-2A4E4DB95BB6}" destId="{92EAE538-BD26-47D1-B008-EF54650A2C9D}" srcOrd="2" destOrd="0" presId="urn:microsoft.com/office/officeart/2009/3/layout/StepUpProcess"/>
    <dgm:cxn modelId="{C023CCEF-F33C-405F-982F-3DC230BF0F4B}" type="presParOf" srcId="{9220CE4D-6F74-460E-8560-039CC223AF04}" destId="{DF2C1D6B-994E-47D2-A37A-77055BBE6BA6}" srcOrd="1" destOrd="0" presId="urn:microsoft.com/office/officeart/2009/3/layout/StepUpProcess"/>
    <dgm:cxn modelId="{E70BD4E3-4295-4D73-9137-6AB3F6364607}" type="presParOf" srcId="{DF2C1D6B-994E-47D2-A37A-77055BBE6BA6}" destId="{7703EB99-79BB-4568-996A-A2DAD96AE77D}" srcOrd="0" destOrd="0" presId="urn:microsoft.com/office/officeart/2009/3/layout/StepUpProcess"/>
    <dgm:cxn modelId="{2331992E-50CF-430B-8C38-FF38CE3516FE}" type="presParOf" srcId="{9220CE4D-6F74-460E-8560-039CC223AF04}" destId="{9B0362F7-508A-4A26-9D37-201F54AFEA77}" srcOrd="2" destOrd="0" presId="urn:microsoft.com/office/officeart/2009/3/layout/StepUpProcess"/>
    <dgm:cxn modelId="{CE6B2B5F-116D-4789-B56D-237074CEE08A}" type="presParOf" srcId="{9B0362F7-508A-4A26-9D37-201F54AFEA77}" destId="{1904CEF9-3B90-474E-82A4-B444486C5DA5}" srcOrd="0" destOrd="0" presId="urn:microsoft.com/office/officeart/2009/3/layout/StepUpProcess"/>
    <dgm:cxn modelId="{21F64FDB-8CA1-4AC1-9FD2-DB2F454D8D2D}" type="presParOf" srcId="{9B0362F7-508A-4A26-9D37-201F54AFEA77}" destId="{C99AFA27-A1E5-492F-98C7-7CCA1360051E}" srcOrd="1" destOrd="0" presId="urn:microsoft.com/office/officeart/2009/3/layout/StepUpProcess"/>
    <dgm:cxn modelId="{BB1449F4-A42B-450F-B66A-5D268CBBE202}" type="presParOf" srcId="{9B0362F7-508A-4A26-9D37-201F54AFEA77}" destId="{BB975A51-79AA-48EE-A2FE-64EEE2BBE193}" srcOrd="2" destOrd="0" presId="urn:microsoft.com/office/officeart/2009/3/layout/StepUpProcess"/>
    <dgm:cxn modelId="{9C22C07F-DA37-46AA-A4DB-FE16F19F12A3}" type="presParOf" srcId="{9220CE4D-6F74-460E-8560-039CC223AF04}" destId="{F1E560CE-5B8C-4C0C-BF36-31936A2B81F5}" srcOrd="3" destOrd="0" presId="urn:microsoft.com/office/officeart/2009/3/layout/StepUpProcess"/>
    <dgm:cxn modelId="{EA430856-C4CD-4FFB-8A07-A892B628CA78}" type="presParOf" srcId="{F1E560CE-5B8C-4C0C-BF36-31936A2B81F5}" destId="{C1F3EED0-BA11-4097-BA02-C15E141BFDD2}" srcOrd="0" destOrd="0" presId="urn:microsoft.com/office/officeart/2009/3/layout/StepUpProcess"/>
    <dgm:cxn modelId="{22D22A61-6DA8-42AE-8308-7B950ACF204B}" type="presParOf" srcId="{9220CE4D-6F74-460E-8560-039CC223AF04}" destId="{A1761D82-B110-467F-BA0B-B29FAA250068}" srcOrd="4" destOrd="0" presId="urn:microsoft.com/office/officeart/2009/3/layout/StepUpProcess"/>
    <dgm:cxn modelId="{8D17E26B-A098-4E80-A13F-4E9962618B9D}" type="presParOf" srcId="{A1761D82-B110-467F-BA0B-B29FAA250068}" destId="{780E5865-3885-43C3-82D6-D52FE9A67ABD}" srcOrd="0" destOrd="0" presId="urn:microsoft.com/office/officeart/2009/3/layout/StepUpProcess"/>
    <dgm:cxn modelId="{91B932C1-2867-4B9F-B9AD-8B1FC50B996B}" type="presParOf" srcId="{A1761D82-B110-467F-BA0B-B29FAA250068}" destId="{BDDC106A-933C-4D90-87CB-2594018B4A35}" srcOrd="1" destOrd="0" presId="urn:microsoft.com/office/officeart/2009/3/layout/StepUpProcess"/>
    <dgm:cxn modelId="{148FF83F-34EE-40CF-BBF7-62AF1E3ED35E}" type="presParOf" srcId="{A1761D82-B110-467F-BA0B-B29FAA250068}" destId="{9BBFCA60-E49D-4739-8C6B-8C7AA89A2D92}" srcOrd="2" destOrd="0" presId="urn:microsoft.com/office/officeart/2009/3/layout/StepUpProcess"/>
    <dgm:cxn modelId="{1EB78305-D15D-496E-A778-2E7C69A57463}" type="presParOf" srcId="{9220CE4D-6F74-460E-8560-039CC223AF04}" destId="{EEF30E40-2325-4B36-B435-BA03C95B4304}" srcOrd="5" destOrd="0" presId="urn:microsoft.com/office/officeart/2009/3/layout/StepUpProcess"/>
    <dgm:cxn modelId="{352612AD-4B9B-462B-A580-400A55B9169E}" type="presParOf" srcId="{EEF30E40-2325-4B36-B435-BA03C95B4304}" destId="{3619A939-A9F7-4B15-9AAA-47A8DD68D75B}" srcOrd="0" destOrd="0" presId="urn:microsoft.com/office/officeart/2009/3/layout/StepUpProcess"/>
    <dgm:cxn modelId="{78EAD0BF-B8CE-48E0-A90E-43F9D166F669}" type="presParOf" srcId="{9220CE4D-6F74-460E-8560-039CC223AF04}" destId="{6600BDF6-DF6E-4C7A-BA49-3DCF033C8982}" srcOrd="6" destOrd="0" presId="urn:microsoft.com/office/officeart/2009/3/layout/StepUpProcess"/>
    <dgm:cxn modelId="{ADD5D3E6-914B-4FD4-9213-B66D52C1FBFA}" type="presParOf" srcId="{6600BDF6-DF6E-4C7A-BA49-3DCF033C8982}" destId="{8516320E-15E7-4229-93BC-036111E63FC5}" srcOrd="0" destOrd="0" presId="urn:microsoft.com/office/officeart/2009/3/layout/StepUpProcess"/>
    <dgm:cxn modelId="{CE2464C1-0A59-4888-8D58-7E7597B2C78F}" type="presParOf" srcId="{6600BDF6-DF6E-4C7A-BA49-3DCF033C8982}" destId="{DC13C004-75F3-4E1B-9229-9934DC65BA4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56327-53C4-4AEC-AE87-A52209D71F14}">
      <dsp:nvSpPr>
        <dsp:cNvPr id="0" name=""/>
        <dsp:cNvSpPr/>
      </dsp:nvSpPr>
      <dsp:spPr>
        <a:xfrm>
          <a:off x="2250699" y="1440718"/>
          <a:ext cx="1070890" cy="1090819"/>
        </a:xfrm>
        <a:prstGeom prst="ellipse">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solidFill>
            </a:rPr>
            <a:t>Use Cases</a:t>
          </a:r>
        </a:p>
      </dsp:txBody>
      <dsp:txXfrm>
        <a:off x="2407527" y="1600465"/>
        <a:ext cx="757234" cy="771325"/>
      </dsp:txXfrm>
    </dsp:sp>
    <dsp:sp modelId="{227472EF-9EC5-4145-AE56-86151B7084AE}">
      <dsp:nvSpPr>
        <dsp:cNvPr id="0" name=""/>
        <dsp:cNvSpPr/>
      </dsp:nvSpPr>
      <dsp:spPr>
        <a:xfrm rot="16200000">
          <a:off x="2724969" y="1151186"/>
          <a:ext cx="122350" cy="355141"/>
        </a:xfrm>
        <a:prstGeom prst="rightArrow">
          <a:avLst>
            <a:gd name="adj1" fmla="val 60000"/>
            <a:gd name="adj2" fmla="val 50000"/>
          </a:avLst>
        </a:prstGeom>
        <a:solidFill>
          <a:srgbClr val="FF7C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743322" y="1240567"/>
        <a:ext cx="85645" cy="213085"/>
      </dsp:txXfrm>
    </dsp:sp>
    <dsp:sp modelId="{4631FE6F-D199-4D61-B399-82B2552896C1}">
      <dsp:nvSpPr>
        <dsp:cNvPr id="0" name=""/>
        <dsp:cNvSpPr/>
      </dsp:nvSpPr>
      <dsp:spPr>
        <a:xfrm>
          <a:off x="2125774" y="-160015"/>
          <a:ext cx="1320739" cy="1369885"/>
        </a:xfrm>
        <a:prstGeom prst="ellipse">
          <a:avLst/>
        </a:prstGeom>
        <a:solidFill>
          <a:srgbClr val="FF7C8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Early Childhood Education </a:t>
          </a:r>
          <a:br>
            <a:rPr lang="en-US" sz="1400" b="1" kern="1200"/>
          </a:br>
          <a:r>
            <a:rPr lang="en-US" sz="1400" b="1" kern="1200"/>
            <a:t>&amp; Parents</a:t>
          </a:r>
        </a:p>
      </dsp:txBody>
      <dsp:txXfrm>
        <a:off x="2319192" y="40600"/>
        <a:ext cx="933903" cy="968655"/>
      </dsp:txXfrm>
    </dsp:sp>
    <dsp:sp modelId="{E7EA7F12-9801-4A25-A2CE-A16C5532A80B}">
      <dsp:nvSpPr>
        <dsp:cNvPr id="0" name=""/>
        <dsp:cNvSpPr/>
      </dsp:nvSpPr>
      <dsp:spPr>
        <a:xfrm rot="20520000">
          <a:off x="3335380" y="1612940"/>
          <a:ext cx="105627" cy="355141"/>
        </a:xfrm>
        <a:prstGeom prst="rightArrow">
          <a:avLst>
            <a:gd name="adj1" fmla="val 60000"/>
            <a:gd name="adj2" fmla="val 50000"/>
          </a:avLst>
        </a:prstGeom>
        <a:solidFill>
          <a:srgbClr val="48D49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36155" y="1688864"/>
        <a:ext cx="73939" cy="213085"/>
      </dsp:txXfrm>
    </dsp:sp>
    <dsp:sp modelId="{A3223469-BC2E-4BD9-85FF-5FFA11453AA4}">
      <dsp:nvSpPr>
        <dsp:cNvPr id="0" name=""/>
        <dsp:cNvSpPr/>
      </dsp:nvSpPr>
      <dsp:spPr>
        <a:xfrm>
          <a:off x="3450845" y="803815"/>
          <a:ext cx="1449969" cy="1461553"/>
        </a:xfrm>
        <a:prstGeom prst="ellipse">
          <a:avLst/>
        </a:prstGeom>
        <a:solidFill>
          <a:srgbClr val="48D49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Primary &amp; Secondary Education</a:t>
          </a:r>
        </a:p>
      </dsp:txBody>
      <dsp:txXfrm>
        <a:off x="3663188" y="1017854"/>
        <a:ext cx="1025283" cy="1033475"/>
      </dsp:txXfrm>
    </dsp:sp>
    <dsp:sp modelId="{D816AAD5-5DAC-4C0C-82E7-790CF04B0F24}">
      <dsp:nvSpPr>
        <dsp:cNvPr id="0" name=""/>
        <dsp:cNvSpPr/>
      </dsp:nvSpPr>
      <dsp:spPr>
        <a:xfrm rot="3240000">
          <a:off x="3109316" y="2337828"/>
          <a:ext cx="122729" cy="355141"/>
        </a:xfrm>
        <a:prstGeom prst="rightArrow">
          <a:avLst>
            <a:gd name="adj1" fmla="val 60000"/>
            <a:gd name="adj2" fmla="val 50000"/>
          </a:avLst>
        </a:prstGeom>
        <a:solidFill>
          <a:srgbClr val="4DC58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116905" y="2393962"/>
        <a:ext cx="85910" cy="213085"/>
      </dsp:txXfrm>
    </dsp:sp>
    <dsp:sp modelId="{9334D7D7-AF36-4DA1-AE9B-3D8F6C2AC894}">
      <dsp:nvSpPr>
        <dsp:cNvPr id="0" name=""/>
        <dsp:cNvSpPr/>
      </dsp:nvSpPr>
      <dsp:spPr>
        <a:xfrm>
          <a:off x="2913180" y="2500819"/>
          <a:ext cx="1463673" cy="1334893"/>
        </a:xfrm>
        <a:prstGeom prst="ellipse">
          <a:avLst/>
        </a:prstGeom>
        <a:solidFill>
          <a:srgbClr val="4DC58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Youth &amp; Adolescent Skills</a:t>
          </a:r>
        </a:p>
      </dsp:txBody>
      <dsp:txXfrm>
        <a:off x="3127530" y="2696310"/>
        <a:ext cx="1034973" cy="943911"/>
      </dsp:txXfrm>
    </dsp:sp>
    <dsp:sp modelId="{4F49B0AE-741A-43EF-9A40-AB7E0912CBDD}">
      <dsp:nvSpPr>
        <dsp:cNvPr id="0" name=""/>
        <dsp:cNvSpPr/>
      </dsp:nvSpPr>
      <dsp:spPr>
        <a:xfrm rot="7560000">
          <a:off x="2333869" y="2342374"/>
          <a:ext cx="128870" cy="35514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364562" y="2397763"/>
        <a:ext cx="90209" cy="213085"/>
      </dsp:txXfrm>
    </dsp:sp>
    <dsp:sp modelId="{388B3CD6-F2CB-470F-A643-38614261A63D}">
      <dsp:nvSpPr>
        <dsp:cNvPr id="0" name=""/>
        <dsp:cNvSpPr/>
      </dsp:nvSpPr>
      <dsp:spPr>
        <a:xfrm>
          <a:off x="1266901" y="2483323"/>
          <a:ext cx="1320739" cy="1369885"/>
        </a:xfrm>
        <a:prstGeom prst="ellipse">
          <a:avLst/>
        </a:prstGeom>
        <a:solidFill>
          <a:srgbClr val="5B9BD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Technical &amp; Vocational Education &amp; Training</a:t>
          </a:r>
        </a:p>
      </dsp:txBody>
      <dsp:txXfrm>
        <a:off x="1460319" y="2683938"/>
        <a:ext cx="933903" cy="968655"/>
      </dsp:txXfrm>
    </dsp:sp>
    <dsp:sp modelId="{CB6EE809-D961-490B-8AD5-D4A039B55F1D}">
      <dsp:nvSpPr>
        <dsp:cNvPr id="0" name=""/>
        <dsp:cNvSpPr/>
      </dsp:nvSpPr>
      <dsp:spPr>
        <a:xfrm rot="11880000">
          <a:off x="2085578" y="1603509"/>
          <a:ext cx="138979" cy="355141"/>
        </a:xfrm>
        <a:prstGeom prst="rightArrow">
          <a:avLst>
            <a:gd name="adj1" fmla="val 60000"/>
            <a:gd name="adj2" fmla="val 50000"/>
          </a:avLst>
        </a:prstGeom>
        <a:solidFill>
          <a:srgbClr val="54CC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126252" y="1680979"/>
        <a:ext cx="97285" cy="213085"/>
      </dsp:txXfrm>
    </dsp:sp>
    <dsp:sp modelId="{4159080B-1251-4A19-A33E-FD19A327D513}">
      <dsp:nvSpPr>
        <dsp:cNvPr id="0" name=""/>
        <dsp:cNvSpPr/>
      </dsp:nvSpPr>
      <dsp:spPr>
        <a:xfrm>
          <a:off x="736089" y="849650"/>
          <a:ext cx="1320739" cy="1369885"/>
        </a:xfrm>
        <a:prstGeom prst="ellipse">
          <a:avLst/>
        </a:prstGeom>
        <a:solidFill>
          <a:srgbClr val="54CCC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Teacher Trainings</a:t>
          </a:r>
        </a:p>
      </dsp:txBody>
      <dsp:txXfrm>
        <a:off x="929507" y="1050265"/>
        <a:ext cx="933903" cy="968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76B47-CEDD-4682-8FAD-609E38E404E0}">
      <dsp:nvSpPr>
        <dsp:cNvPr id="0" name=""/>
        <dsp:cNvSpPr/>
      </dsp:nvSpPr>
      <dsp:spPr>
        <a:xfrm rot="5400000">
          <a:off x="512223" y="1913773"/>
          <a:ext cx="1519661" cy="2528681"/>
        </a:xfrm>
        <a:prstGeom prst="corner">
          <a:avLst>
            <a:gd name="adj1" fmla="val 16120"/>
            <a:gd name="adj2" fmla="val 1611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78F86-7C92-4B7E-A0B3-A233E5C61980}">
      <dsp:nvSpPr>
        <dsp:cNvPr id="0" name=""/>
        <dsp:cNvSpPr/>
      </dsp:nvSpPr>
      <dsp:spPr>
        <a:xfrm>
          <a:off x="267753" y="2651595"/>
          <a:ext cx="2282908" cy="200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Use of existing resources</a:t>
          </a:r>
        </a:p>
        <a:p>
          <a:pPr marL="114300" lvl="1" indent="-114300" algn="l" defTabSz="533400">
            <a:lnSpc>
              <a:spcPct val="90000"/>
            </a:lnSpc>
            <a:spcBef>
              <a:spcPct val="0"/>
            </a:spcBef>
            <a:spcAft>
              <a:spcPct val="15000"/>
            </a:spcAft>
            <a:buChar char="•"/>
          </a:pPr>
          <a:r>
            <a:rPr lang="en-US" sz="1200" kern="1200"/>
            <a:t>Government </a:t>
          </a:r>
          <a:r>
            <a:rPr lang="en-US" sz="1200" i="1" kern="1200"/>
            <a:t>used existing MSFT licenses</a:t>
          </a:r>
          <a:r>
            <a:rPr lang="en-US" sz="1200" kern="1200"/>
            <a:t> to integrate LP within Microsoft Teams</a:t>
          </a:r>
        </a:p>
        <a:p>
          <a:pPr marL="114300" lvl="1" indent="-114300" algn="l" defTabSz="533400">
            <a:lnSpc>
              <a:spcPct val="90000"/>
            </a:lnSpc>
            <a:spcBef>
              <a:spcPct val="0"/>
            </a:spcBef>
            <a:spcAft>
              <a:spcPct val="15000"/>
            </a:spcAft>
            <a:buChar char="•"/>
          </a:pPr>
          <a:r>
            <a:rPr lang="en-US" sz="1200" kern="1200"/>
            <a:t>With integration, platform offers </a:t>
          </a:r>
          <a:r>
            <a:rPr lang="en-US" sz="1200" i="1" kern="1200"/>
            <a:t>content, audio, and video conferencing functionalities </a:t>
          </a:r>
          <a:r>
            <a:rPr lang="en-US" sz="1200" kern="1200"/>
            <a:t>to every student and teacher</a:t>
          </a:r>
        </a:p>
      </dsp:txBody>
      <dsp:txXfrm>
        <a:off x="267753" y="2651595"/>
        <a:ext cx="2282908" cy="2001102"/>
      </dsp:txXfrm>
    </dsp:sp>
    <dsp:sp modelId="{92EAE538-BD26-47D1-B008-EF54650A2C9D}">
      <dsp:nvSpPr>
        <dsp:cNvPr id="0" name=""/>
        <dsp:cNvSpPr/>
      </dsp:nvSpPr>
      <dsp:spPr>
        <a:xfrm>
          <a:off x="2110724" y="1727609"/>
          <a:ext cx="430737" cy="430737"/>
        </a:xfrm>
        <a:prstGeom prst="triangle">
          <a:avLst>
            <a:gd name="adj" fmla="val 10000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4CEF9-3B90-474E-82A4-B444486C5DA5}">
      <dsp:nvSpPr>
        <dsp:cNvPr id="0" name=""/>
        <dsp:cNvSpPr/>
      </dsp:nvSpPr>
      <dsp:spPr>
        <a:xfrm rot="5400000">
          <a:off x="3306948" y="1222216"/>
          <a:ext cx="1519661" cy="2528681"/>
        </a:xfrm>
        <a:prstGeom prst="corner">
          <a:avLst>
            <a:gd name="adj1" fmla="val 16120"/>
            <a:gd name="adj2" fmla="val 1611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AFA27-A1E5-492F-98C7-7CCA1360051E}">
      <dsp:nvSpPr>
        <dsp:cNvPr id="0" name=""/>
        <dsp:cNvSpPr/>
      </dsp:nvSpPr>
      <dsp:spPr>
        <a:xfrm>
          <a:off x="3053279" y="1977747"/>
          <a:ext cx="2282908" cy="200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One stop shop for digital content</a:t>
          </a:r>
        </a:p>
        <a:p>
          <a:pPr marL="114300" lvl="1" indent="-114300" algn="l" defTabSz="533400">
            <a:lnSpc>
              <a:spcPct val="90000"/>
            </a:lnSpc>
            <a:spcBef>
              <a:spcPct val="0"/>
            </a:spcBef>
            <a:spcAft>
              <a:spcPct val="15000"/>
            </a:spcAft>
            <a:buChar char="•"/>
          </a:pPr>
          <a:r>
            <a:rPr lang="en-US" sz="1200" kern="1200"/>
            <a:t>All 14,000 video lessons covering grade 1-9 to be added in one place</a:t>
          </a:r>
        </a:p>
      </dsp:txBody>
      <dsp:txXfrm>
        <a:off x="3053279" y="1977747"/>
        <a:ext cx="2282908" cy="2001102"/>
      </dsp:txXfrm>
    </dsp:sp>
    <dsp:sp modelId="{BB975A51-79AA-48EE-A2FE-64EEE2BBE193}">
      <dsp:nvSpPr>
        <dsp:cNvPr id="0" name=""/>
        <dsp:cNvSpPr/>
      </dsp:nvSpPr>
      <dsp:spPr>
        <a:xfrm>
          <a:off x="4905450" y="1036051"/>
          <a:ext cx="430737" cy="430737"/>
        </a:xfrm>
        <a:prstGeom prst="triangle">
          <a:avLst>
            <a:gd name="adj" fmla="val 10000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0E5865-3885-43C3-82D6-D52FE9A67ABD}">
      <dsp:nvSpPr>
        <dsp:cNvPr id="0" name=""/>
        <dsp:cNvSpPr/>
      </dsp:nvSpPr>
      <dsp:spPr>
        <a:xfrm rot="5400000">
          <a:off x="6101673" y="530658"/>
          <a:ext cx="1519661" cy="2528681"/>
        </a:xfrm>
        <a:prstGeom prst="corner">
          <a:avLst>
            <a:gd name="adj1" fmla="val 16120"/>
            <a:gd name="adj2" fmla="val 1611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C106A-933C-4D90-87CB-2594018B4A35}">
      <dsp:nvSpPr>
        <dsp:cNvPr id="0" name=""/>
        <dsp:cNvSpPr/>
      </dsp:nvSpPr>
      <dsp:spPr>
        <a:xfrm>
          <a:off x="5862912" y="1288891"/>
          <a:ext cx="2282908" cy="200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Unique user IDs for all users</a:t>
          </a:r>
        </a:p>
        <a:p>
          <a:pPr marL="114300" lvl="1" indent="-114300" algn="l" defTabSz="533400">
            <a:lnSpc>
              <a:spcPct val="90000"/>
            </a:lnSpc>
            <a:spcBef>
              <a:spcPct val="0"/>
            </a:spcBef>
            <a:spcAft>
              <a:spcPct val="15000"/>
            </a:spcAft>
            <a:buChar char="•"/>
          </a:pPr>
          <a:r>
            <a:rPr lang="en-US" sz="1200" kern="1200"/>
            <a:t>Unique user ids track individual user progress.</a:t>
          </a:r>
        </a:p>
        <a:p>
          <a:pPr marL="114300" lvl="1" indent="-114300" algn="l" defTabSz="533400">
            <a:lnSpc>
              <a:spcPct val="90000"/>
            </a:lnSpc>
            <a:spcBef>
              <a:spcPct val="0"/>
            </a:spcBef>
            <a:spcAft>
              <a:spcPct val="15000"/>
            </a:spcAft>
            <a:buChar char="•"/>
          </a:pPr>
          <a:r>
            <a:rPr lang="en-US" sz="1200" kern="1200"/>
            <a:t>Administrator privileges to teachers to create courses and assign lessons to learners, as needed</a:t>
          </a:r>
        </a:p>
      </dsp:txBody>
      <dsp:txXfrm>
        <a:off x="5862912" y="1288891"/>
        <a:ext cx="2282908" cy="2001102"/>
      </dsp:txXfrm>
    </dsp:sp>
    <dsp:sp modelId="{9BBFCA60-E49D-4739-8C6B-8C7AA89A2D92}">
      <dsp:nvSpPr>
        <dsp:cNvPr id="0" name=""/>
        <dsp:cNvSpPr/>
      </dsp:nvSpPr>
      <dsp:spPr>
        <a:xfrm>
          <a:off x="7700175" y="344494"/>
          <a:ext cx="430737" cy="430737"/>
        </a:xfrm>
        <a:prstGeom prst="triangle">
          <a:avLst>
            <a:gd name="adj" fmla="val 10000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6320E-15E7-4229-93BC-036111E63FC5}">
      <dsp:nvSpPr>
        <dsp:cNvPr id="0" name=""/>
        <dsp:cNvSpPr/>
      </dsp:nvSpPr>
      <dsp:spPr>
        <a:xfrm rot="5400000">
          <a:off x="8896399" y="-160899"/>
          <a:ext cx="1519661" cy="2528681"/>
        </a:xfrm>
        <a:prstGeom prst="corner">
          <a:avLst>
            <a:gd name="adj1" fmla="val 16120"/>
            <a:gd name="adj2" fmla="val 16110"/>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3C004-75F3-4E1B-9229-9934DC65BA4D}">
      <dsp:nvSpPr>
        <dsp:cNvPr id="0" name=""/>
        <dsp:cNvSpPr/>
      </dsp:nvSpPr>
      <dsp:spPr>
        <a:xfrm>
          <a:off x="8623896" y="581905"/>
          <a:ext cx="2282908" cy="200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a:t>
          </a:r>
          <a:r>
            <a:rPr lang="en-US" sz="1600" kern="1200" baseline="0"/>
            <a:t> bigger transformation of classroom learning</a:t>
          </a:r>
          <a:endParaRPr lang="en-US" sz="1600" kern="1200"/>
        </a:p>
        <a:p>
          <a:pPr marL="114300" lvl="1" indent="-114300" algn="l" defTabSz="533400">
            <a:lnSpc>
              <a:spcPct val="90000"/>
            </a:lnSpc>
            <a:spcBef>
              <a:spcPct val="0"/>
            </a:spcBef>
            <a:spcAft>
              <a:spcPct val="15000"/>
            </a:spcAft>
            <a:buChar char="•"/>
          </a:pPr>
          <a:r>
            <a:rPr lang="en-US" sz="1200" kern="1200"/>
            <a:t>A comprehensive blended learning solution for all learners, even after COVID-19</a:t>
          </a:r>
        </a:p>
      </dsp:txBody>
      <dsp:txXfrm>
        <a:off x="8623896" y="581905"/>
        <a:ext cx="2282908" cy="200110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8.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39.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20.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11699" cy="463408"/>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3936770" y="3"/>
            <a:ext cx="3011699" cy="463408"/>
          </a:xfrm>
          <a:prstGeom prst="rect">
            <a:avLst/>
          </a:prstGeom>
        </p:spPr>
        <p:txBody>
          <a:bodyPr vert="horz" lIns="92492" tIns="46246" rIns="92492" bIns="46246" rtlCol="0"/>
          <a:lstStyle>
            <a:lvl1pPr algn="r">
              <a:defRPr sz="1200"/>
            </a:lvl1pPr>
          </a:lstStyle>
          <a:p>
            <a:fld id="{57691E93-EF64-46CC-85E2-BBB5BEDB9501}" type="datetimeFigureOut">
              <a:rPr lang="en-US" sz="800"/>
              <a:t>4/20/2021</a:t>
            </a:fld>
            <a:endParaRPr lang="en-US" sz="800"/>
          </a:p>
        </p:txBody>
      </p:sp>
      <p:sp>
        <p:nvSpPr>
          <p:cNvPr id="4" name="Footer Placeholder 3"/>
          <p:cNvSpPr>
            <a:spLocks noGrp="1"/>
          </p:cNvSpPr>
          <p:nvPr>
            <p:ph type="ftr" sz="quarter" idx="2"/>
          </p:nvPr>
        </p:nvSpPr>
        <p:spPr>
          <a:xfrm>
            <a:off x="2" y="8772671"/>
            <a:ext cx="3011699" cy="463407"/>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3936770" y="8772671"/>
            <a:ext cx="3011699" cy="463407"/>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4410720"/>
            <a:ext cx="6948467" cy="48253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latin typeface="+mn-lt"/>
              <a:ea typeface="+mn-ea"/>
              <a:cs typeface="+mn-cs"/>
              <a:sym typeface="+mn-lt"/>
            </a:endParaRPr>
          </a:p>
        </p:txBody>
      </p:sp>
      <p:sp>
        <p:nvSpPr>
          <p:cNvPr id="2" name="Header Placeholder 1"/>
          <p:cNvSpPr>
            <a:spLocks noGrp="1"/>
          </p:cNvSpPr>
          <p:nvPr>
            <p:ph type="hdr" sz="quarter"/>
          </p:nvPr>
        </p:nvSpPr>
        <p:spPr>
          <a:xfrm>
            <a:off x="82427" y="3"/>
            <a:ext cx="2929274" cy="463408"/>
          </a:xfrm>
          <a:prstGeom prst="rect">
            <a:avLst/>
          </a:prstGeom>
        </p:spPr>
        <p:txBody>
          <a:bodyPr vert="horz" lIns="92492" tIns="46246" rIns="92492" bIns="46246" rtlCol="0"/>
          <a:lstStyle>
            <a:lvl1pPr algn="l">
              <a:defRPr sz="1400">
                <a:latin typeface="+mn-lt"/>
                <a:ea typeface="+mn-ea"/>
                <a:cs typeface="+mn-cs"/>
                <a:sym typeface="+mn-lt"/>
              </a:defRPr>
            </a:lvl1pPr>
          </a:lstStyle>
          <a:p>
            <a:endParaRPr lang="en-US"/>
          </a:p>
        </p:txBody>
      </p:sp>
      <p:sp>
        <p:nvSpPr>
          <p:cNvPr id="4" name="Slide Image Placeholder 3"/>
          <p:cNvSpPr>
            <a:spLocks noGrp="1" noRot="1" noChangeAspect="1"/>
          </p:cNvSpPr>
          <p:nvPr>
            <p:ph type="sldImg" idx="2"/>
          </p:nvPr>
        </p:nvSpPr>
        <p:spPr>
          <a:xfrm>
            <a:off x="156103" y="575009"/>
            <a:ext cx="6620256" cy="3724113"/>
          </a:xfrm>
          <a:prstGeom prst="rect">
            <a:avLst/>
          </a:prstGeom>
          <a:noFill/>
          <a:ln w="9525">
            <a:solidFill>
              <a:schemeClr val="bg2"/>
            </a:solidFill>
          </a:ln>
        </p:spPr>
        <p:txBody>
          <a:bodyPr vert="horz" lIns="92492" tIns="46246" rIns="92492" bIns="46246" rtlCol="0" anchor="ctr"/>
          <a:lstStyle/>
          <a:p>
            <a:endParaRPr lang="en-US"/>
          </a:p>
        </p:txBody>
      </p:sp>
      <p:sp>
        <p:nvSpPr>
          <p:cNvPr id="6" name="Footer Placeholder 5"/>
          <p:cNvSpPr>
            <a:spLocks noGrp="1"/>
          </p:cNvSpPr>
          <p:nvPr>
            <p:ph type="ftr" sz="quarter" idx="4"/>
          </p:nvPr>
        </p:nvSpPr>
        <p:spPr>
          <a:xfrm>
            <a:off x="82427" y="8744096"/>
            <a:ext cx="2929274" cy="463407"/>
          </a:xfrm>
          <a:prstGeom prst="rect">
            <a:avLst/>
          </a:prstGeom>
        </p:spPr>
        <p:txBody>
          <a:bodyPr vert="horz" lIns="92492" tIns="46246" rIns="92492" bIns="46246" rtlCol="0" anchor="b"/>
          <a:lstStyle>
            <a:lvl1pPr algn="l">
              <a:defRPr sz="1400">
                <a:latin typeface="+mn-lt"/>
                <a:ea typeface="+mn-ea"/>
                <a:cs typeface="+mn-cs"/>
                <a:sym typeface="+mn-lt"/>
              </a:defRPr>
            </a:lvl1pPr>
          </a:lstStyle>
          <a:p>
            <a:endParaRPr lang="en-US"/>
          </a:p>
        </p:txBody>
      </p:sp>
      <p:sp>
        <p:nvSpPr>
          <p:cNvPr id="7" name="Slide Number Placeholder 6"/>
          <p:cNvSpPr>
            <a:spLocks noGrp="1"/>
          </p:cNvSpPr>
          <p:nvPr>
            <p:ph type="sldNum" sz="quarter" idx="5"/>
          </p:nvPr>
        </p:nvSpPr>
        <p:spPr>
          <a:xfrm>
            <a:off x="3936770" y="8744096"/>
            <a:ext cx="2919957" cy="463407"/>
          </a:xfrm>
          <a:prstGeom prst="rect">
            <a:avLst/>
          </a:prstGeom>
        </p:spPr>
        <p:txBody>
          <a:bodyPr vert="horz" lIns="92492" tIns="46246" rIns="92492" bIns="46246" rtlCol="0" anchor="b"/>
          <a:lstStyle>
            <a:lvl1pPr algn="r">
              <a:defRPr sz="1400">
                <a:latin typeface="+mn-lt"/>
                <a:ea typeface="+mn-ea"/>
                <a:cs typeface="+mn-cs"/>
                <a:sym typeface="+mn-lt"/>
              </a:defRPr>
            </a:lvl1pPr>
          </a:lstStyle>
          <a:p>
            <a:r>
              <a:rPr lang="en-US"/>
              <a:t>Notes view: </a:t>
            </a:r>
            <a:fld id="{128CEAFE-FA94-43E5-B0FF-D47E1CCDD1B4}" type="slidenum">
              <a:rPr lang="en-US" smtClean="0"/>
              <a:pPr/>
              <a:t>‹#›</a:t>
            </a:fld>
            <a:endParaRPr lang="en-US"/>
          </a:p>
        </p:txBody>
      </p:sp>
      <p:sp>
        <p:nvSpPr>
          <p:cNvPr id="5" name="Notes Placeholder 4"/>
          <p:cNvSpPr>
            <a:spLocks noGrp="1"/>
          </p:cNvSpPr>
          <p:nvPr>
            <p:ph type="body" sz="quarter" idx="3"/>
          </p:nvPr>
        </p:nvSpPr>
        <p:spPr>
          <a:xfrm>
            <a:off x="259519" y="4714653"/>
            <a:ext cx="6413424" cy="3768947"/>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atin typeface="+mn-lt"/>
                <a:ea typeface="+mn-ea"/>
                <a:cs typeface="+mn-cs"/>
                <a:sym typeface="+mn-lt"/>
              </a:defRPr>
            </a:lvl1pPr>
          </a:lstStyle>
          <a:p>
            <a:fld id="{F2C7CF5F-7CF3-4DF3-838A-EE34544862CC}" type="datetimeFigureOut">
              <a:rPr lang="en-US" smtClean="0"/>
              <a:pPr/>
              <a:t>4/20/2021</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sym typeface="+mn-lt"/>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sym typeface="+mn-lt"/>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sym typeface="+mn-l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10"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0428D6-1F71-442E-BDC6-A10B78EBD4DC}" type="slidenum">
              <a:rPr lang="en-US" smtClean="0"/>
              <a:t>0</a:t>
            </a:fld>
            <a:endParaRPr lang="en-US"/>
          </a:p>
        </p:txBody>
      </p:sp>
    </p:spTree>
    <p:extLst>
      <p:ext uri="{BB962C8B-B14F-4D97-AF65-F5344CB8AC3E}">
        <p14:creationId xmlns:p14="http://schemas.microsoft.com/office/powerpoint/2010/main" val="165933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10</a:t>
            </a:fld>
            <a:endParaRPr lang="en-US"/>
          </a:p>
        </p:txBody>
      </p:sp>
    </p:spTree>
    <p:extLst>
      <p:ext uri="{BB962C8B-B14F-4D97-AF65-F5344CB8AC3E}">
        <p14:creationId xmlns:p14="http://schemas.microsoft.com/office/powerpoint/2010/main" val="410767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11</a:t>
            </a:fld>
            <a:endParaRPr lang="en-US"/>
          </a:p>
        </p:txBody>
      </p:sp>
    </p:spTree>
    <p:extLst>
      <p:ext uri="{BB962C8B-B14F-4D97-AF65-F5344CB8AC3E}">
        <p14:creationId xmlns:p14="http://schemas.microsoft.com/office/powerpoint/2010/main" val="355163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12</a:t>
            </a:fld>
            <a:endParaRPr lang="en-US"/>
          </a:p>
        </p:txBody>
      </p:sp>
    </p:spTree>
    <p:extLst>
      <p:ext uri="{BB962C8B-B14F-4D97-AF65-F5344CB8AC3E}">
        <p14:creationId xmlns:p14="http://schemas.microsoft.com/office/powerpoint/2010/main" val="34007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3" y="577850"/>
            <a:ext cx="6665912" cy="3749675"/>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17</a:t>
            </a:fld>
            <a:endParaRPr lang="en-US"/>
          </a:p>
        </p:txBody>
      </p:sp>
    </p:spTree>
    <p:extLst>
      <p:ext uri="{BB962C8B-B14F-4D97-AF65-F5344CB8AC3E}">
        <p14:creationId xmlns:p14="http://schemas.microsoft.com/office/powerpoint/2010/main" val="3747919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18</a:t>
            </a:fld>
            <a:endParaRPr lang="en-US"/>
          </a:p>
        </p:txBody>
      </p:sp>
    </p:spTree>
    <p:extLst>
      <p:ext uri="{BB962C8B-B14F-4D97-AF65-F5344CB8AC3E}">
        <p14:creationId xmlns:p14="http://schemas.microsoft.com/office/powerpoint/2010/main" val="3122844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19</a:t>
            </a:fld>
            <a:endParaRPr lang="en-US"/>
          </a:p>
        </p:txBody>
      </p:sp>
    </p:spTree>
    <p:extLst>
      <p:ext uri="{BB962C8B-B14F-4D97-AF65-F5344CB8AC3E}">
        <p14:creationId xmlns:p14="http://schemas.microsoft.com/office/powerpoint/2010/main" val="385162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8" y="584200"/>
            <a:ext cx="6756400" cy="3800475"/>
          </a:xfrm>
        </p:spPr>
      </p:sp>
      <p:sp>
        <p:nvSpPr>
          <p:cNvPr id="3" name="Notes Placeholder 2"/>
          <p:cNvSpPr>
            <a:spLocks noGrp="1"/>
          </p:cNvSpPr>
          <p:nvPr>
            <p:ph type="body" idx="1"/>
          </p:nvPr>
        </p:nvSpPr>
        <p:spPr/>
        <p:txBody>
          <a:bodyPr/>
          <a:lstStyle/>
          <a:p>
            <a:r>
              <a:rPr lang="en-US"/>
              <a:t>- Description of what the LP is – online offline mobile platform </a:t>
            </a:r>
          </a:p>
          <a:p>
            <a:r>
              <a:rPr lang="en-US"/>
              <a:t>- Can deliver national curriculum + global supplementary resources </a:t>
            </a:r>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a:t>
            </a:fld>
            <a:endParaRPr lang="en-US"/>
          </a:p>
        </p:txBody>
      </p:sp>
    </p:spTree>
    <p:extLst>
      <p:ext uri="{BB962C8B-B14F-4D97-AF65-F5344CB8AC3E}">
        <p14:creationId xmlns:p14="http://schemas.microsoft.com/office/powerpoint/2010/main" val="45256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3" y="577850"/>
            <a:ext cx="6665912" cy="3749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2</a:t>
            </a:fld>
            <a:endParaRPr lang="en-US"/>
          </a:p>
        </p:txBody>
      </p:sp>
    </p:spTree>
    <p:extLst>
      <p:ext uri="{BB962C8B-B14F-4D97-AF65-F5344CB8AC3E}">
        <p14:creationId xmlns:p14="http://schemas.microsoft.com/office/powerpoint/2010/main" val="79114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3</a:t>
            </a:fld>
            <a:endParaRPr lang="en-US"/>
          </a:p>
        </p:txBody>
      </p:sp>
    </p:spTree>
    <p:extLst>
      <p:ext uri="{BB962C8B-B14F-4D97-AF65-F5344CB8AC3E}">
        <p14:creationId xmlns:p14="http://schemas.microsoft.com/office/powerpoint/2010/main" val="173554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4</a:t>
            </a:fld>
            <a:endParaRPr lang="en-US"/>
          </a:p>
        </p:txBody>
      </p:sp>
    </p:spTree>
    <p:extLst>
      <p:ext uri="{BB962C8B-B14F-4D97-AF65-F5344CB8AC3E}">
        <p14:creationId xmlns:p14="http://schemas.microsoft.com/office/powerpoint/2010/main" val="348141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5</a:t>
            </a:fld>
            <a:endParaRPr lang="en-US"/>
          </a:p>
        </p:txBody>
      </p:sp>
    </p:spTree>
    <p:extLst>
      <p:ext uri="{BB962C8B-B14F-4D97-AF65-F5344CB8AC3E}">
        <p14:creationId xmlns:p14="http://schemas.microsoft.com/office/powerpoint/2010/main" val="301564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7</a:t>
            </a:fld>
            <a:endParaRPr lang="en-US"/>
          </a:p>
        </p:txBody>
      </p:sp>
    </p:spTree>
    <p:extLst>
      <p:ext uri="{BB962C8B-B14F-4D97-AF65-F5344CB8AC3E}">
        <p14:creationId xmlns:p14="http://schemas.microsoft.com/office/powerpoint/2010/main" val="102482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8</a:t>
            </a:fld>
            <a:endParaRPr lang="en-US"/>
          </a:p>
        </p:txBody>
      </p:sp>
    </p:spTree>
    <p:extLst>
      <p:ext uri="{BB962C8B-B14F-4D97-AF65-F5344CB8AC3E}">
        <p14:creationId xmlns:p14="http://schemas.microsoft.com/office/powerpoint/2010/main" val="4155085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9</a:t>
            </a:fld>
            <a:endParaRPr lang="en-US"/>
          </a:p>
        </p:txBody>
      </p:sp>
    </p:spTree>
    <p:extLst>
      <p:ext uri="{BB962C8B-B14F-4D97-AF65-F5344CB8AC3E}">
        <p14:creationId xmlns:p14="http://schemas.microsoft.com/office/powerpoint/2010/main" val="34487650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vmlDrawing" Target="../drawings/vmlDrawing11.vml"/><Relationship Id="rId6" Type="http://schemas.openxmlformats.org/officeDocument/2006/relationships/image" Target="../media/image5.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vmlDrawing" Target="../drawings/vmlDrawing99.vml"/><Relationship Id="rId6" Type="http://schemas.openxmlformats.org/officeDocument/2006/relationships/image" Target="../media/image5.emf"/><Relationship Id="rId5" Type="http://schemas.openxmlformats.org/officeDocument/2006/relationships/oleObject" Target="../embeddings/oleObject99.bin"/><Relationship Id="rId4"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4.xml"/><Relationship Id="rId1" Type="http://schemas.openxmlformats.org/officeDocument/2006/relationships/vmlDrawing" Target="../drawings/vmlDrawing100.vml"/><Relationship Id="rId5" Type="http://schemas.openxmlformats.org/officeDocument/2006/relationships/image" Target="../media/image5.emf"/><Relationship Id="rId4" Type="http://schemas.openxmlformats.org/officeDocument/2006/relationships/oleObject" Target="../embeddings/oleObject100.bin"/></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vmlDrawing" Target="../drawings/vmlDrawing101.vml"/><Relationship Id="rId6" Type="http://schemas.openxmlformats.org/officeDocument/2006/relationships/image" Target="../media/image5.emf"/><Relationship Id="rId5" Type="http://schemas.openxmlformats.org/officeDocument/2006/relationships/oleObject" Target="../embeddings/oleObject101.bin"/><Relationship Id="rId4"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vmlDrawing" Target="../drawings/vmlDrawing102.vml"/><Relationship Id="rId6" Type="http://schemas.openxmlformats.org/officeDocument/2006/relationships/image" Target="../media/image5.emf"/><Relationship Id="rId5" Type="http://schemas.openxmlformats.org/officeDocument/2006/relationships/oleObject" Target="../embeddings/oleObject102.bin"/><Relationship Id="rId4"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9.xml"/><Relationship Id="rId1" Type="http://schemas.openxmlformats.org/officeDocument/2006/relationships/vmlDrawing" Target="../drawings/vmlDrawing103.vml"/><Relationship Id="rId5" Type="http://schemas.openxmlformats.org/officeDocument/2006/relationships/image" Target="../media/image5.emf"/><Relationship Id="rId4" Type="http://schemas.openxmlformats.org/officeDocument/2006/relationships/oleObject" Target="../embeddings/oleObject103.bin"/></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image" Target="../media/image3.png"/><Relationship Id="rId2" Type="http://schemas.openxmlformats.org/officeDocument/2006/relationships/tags" Target="../tags/tag190.xml"/><Relationship Id="rId1" Type="http://schemas.openxmlformats.org/officeDocument/2006/relationships/vmlDrawing" Target="../drawings/vmlDrawing104.vml"/><Relationship Id="rId6" Type="http://schemas.openxmlformats.org/officeDocument/2006/relationships/image" Target="../media/image5.emf"/><Relationship Id="rId5" Type="http://schemas.openxmlformats.org/officeDocument/2006/relationships/oleObject" Target="../embeddings/oleObject104.bin"/><Relationship Id="rId4"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3.png"/><Relationship Id="rId2" Type="http://schemas.openxmlformats.org/officeDocument/2006/relationships/tags" Target="../tags/tag192.xml"/><Relationship Id="rId1" Type="http://schemas.openxmlformats.org/officeDocument/2006/relationships/vmlDrawing" Target="../drawings/vmlDrawing105.vml"/><Relationship Id="rId6" Type="http://schemas.openxmlformats.org/officeDocument/2006/relationships/image" Target="../media/image5.emf"/><Relationship Id="rId5" Type="http://schemas.openxmlformats.org/officeDocument/2006/relationships/oleObject" Target="../embeddings/oleObject105.bin"/><Relationship Id="rId4"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3.png"/><Relationship Id="rId2" Type="http://schemas.openxmlformats.org/officeDocument/2006/relationships/tags" Target="../tags/tag194.xml"/><Relationship Id="rId1" Type="http://schemas.openxmlformats.org/officeDocument/2006/relationships/vmlDrawing" Target="../drawings/vmlDrawing106.vml"/><Relationship Id="rId6" Type="http://schemas.openxmlformats.org/officeDocument/2006/relationships/image" Target="../media/image5.emf"/><Relationship Id="rId5" Type="http://schemas.openxmlformats.org/officeDocument/2006/relationships/oleObject" Target="../embeddings/oleObject106.bin"/><Relationship Id="rId4"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3.png"/><Relationship Id="rId2" Type="http://schemas.openxmlformats.org/officeDocument/2006/relationships/tags" Target="../tags/tag196.xml"/><Relationship Id="rId1" Type="http://schemas.openxmlformats.org/officeDocument/2006/relationships/vmlDrawing" Target="../drawings/vmlDrawing107.vml"/><Relationship Id="rId6" Type="http://schemas.openxmlformats.org/officeDocument/2006/relationships/image" Target="../media/image5.emf"/><Relationship Id="rId5" Type="http://schemas.openxmlformats.org/officeDocument/2006/relationships/oleObject" Target="../embeddings/oleObject107.bin"/><Relationship Id="rId4"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199.xml"/><Relationship Id="rId7" Type="http://schemas.openxmlformats.org/officeDocument/2006/relationships/image" Target="../media/image3.png"/><Relationship Id="rId2" Type="http://schemas.openxmlformats.org/officeDocument/2006/relationships/tags" Target="../tags/tag198.xml"/><Relationship Id="rId1" Type="http://schemas.openxmlformats.org/officeDocument/2006/relationships/vmlDrawing" Target="../drawings/vmlDrawing108.vml"/><Relationship Id="rId6" Type="http://schemas.openxmlformats.org/officeDocument/2006/relationships/image" Target="../media/image5.emf"/><Relationship Id="rId5" Type="http://schemas.openxmlformats.org/officeDocument/2006/relationships/oleObject" Target="../embeddings/oleObject108.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png"/><Relationship Id="rId2" Type="http://schemas.openxmlformats.org/officeDocument/2006/relationships/tags" Target="../tags/tag22.xml"/><Relationship Id="rId1" Type="http://schemas.openxmlformats.org/officeDocument/2006/relationships/vmlDrawing" Target="../drawings/vmlDrawing12.vml"/><Relationship Id="rId6" Type="http://schemas.openxmlformats.org/officeDocument/2006/relationships/image" Target="../media/image5.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image" Target="../media/image3.png"/><Relationship Id="rId2" Type="http://schemas.openxmlformats.org/officeDocument/2006/relationships/tags" Target="../tags/tag200.xml"/><Relationship Id="rId1" Type="http://schemas.openxmlformats.org/officeDocument/2006/relationships/vmlDrawing" Target="../drawings/vmlDrawing109.vml"/><Relationship Id="rId6" Type="http://schemas.openxmlformats.org/officeDocument/2006/relationships/image" Target="../media/image5.emf"/><Relationship Id="rId5" Type="http://schemas.openxmlformats.org/officeDocument/2006/relationships/oleObject" Target="../embeddings/oleObject109.bin"/><Relationship Id="rId4"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203.xml"/><Relationship Id="rId7" Type="http://schemas.openxmlformats.org/officeDocument/2006/relationships/image" Target="../media/image6.png"/><Relationship Id="rId2" Type="http://schemas.openxmlformats.org/officeDocument/2006/relationships/tags" Target="../tags/tag202.xml"/><Relationship Id="rId1" Type="http://schemas.openxmlformats.org/officeDocument/2006/relationships/vmlDrawing" Target="../drawings/vmlDrawing110.vml"/><Relationship Id="rId6" Type="http://schemas.openxmlformats.org/officeDocument/2006/relationships/image" Target="../media/image8.emf"/><Relationship Id="rId5" Type="http://schemas.openxmlformats.org/officeDocument/2006/relationships/oleObject" Target="../embeddings/oleObject110.bin"/><Relationship Id="rId4"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image" Target="../media/image7.png"/><Relationship Id="rId2" Type="http://schemas.openxmlformats.org/officeDocument/2006/relationships/tags" Target="../tags/tag204.xml"/><Relationship Id="rId1" Type="http://schemas.openxmlformats.org/officeDocument/2006/relationships/vmlDrawing" Target="../drawings/vmlDrawing111.vml"/><Relationship Id="rId6" Type="http://schemas.openxmlformats.org/officeDocument/2006/relationships/image" Target="../media/image5.emf"/><Relationship Id="rId5" Type="http://schemas.openxmlformats.org/officeDocument/2006/relationships/oleObject" Target="../embeddings/oleObject111.bin"/><Relationship Id="rId4"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9.png"/><Relationship Id="rId2" Type="http://schemas.openxmlformats.org/officeDocument/2006/relationships/tags" Target="../tags/tag206.xml"/><Relationship Id="rId1" Type="http://schemas.openxmlformats.org/officeDocument/2006/relationships/vmlDrawing" Target="../drawings/vmlDrawing112.vml"/><Relationship Id="rId6" Type="http://schemas.openxmlformats.org/officeDocument/2006/relationships/image" Target="../media/image5.emf"/><Relationship Id="rId5" Type="http://schemas.openxmlformats.org/officeDocument/2006/relationships/oleObject" Target="../embeddings/oleObject112.bin"/><Relationship Id="rId4"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7.png"/><Relationship Id="rId2" Type="http://schemas.openxmlformats.org/officeDocument/2006/relationships/tags" Target="../tags/tag208.xml"/><Relationship Id="rId1" Type="http://schemas.openxmlformats.org/officeDocument/2006/relationships/vmlDrawing" Target="../drawings/vmlDrawing113.vml"/><Relationship Id="rId6" Type="http://schemas.openxmlformats.org/officeDocument/2006/relationships/image" Target="../media/image5.emf"/><Relationship Id="rId5" Type="http://schemas.openxmlformats.org/officeDocument/2006/relationships/oleObject" Target="../embeddings/oleObject113.bin"/><Relationship Id="rId4"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211.xml"/><Relationship Id="rId7" Type="http://schemas.openxmlformats.org/officeDocument/2006/relationships/image" Target="../media/image6.png"/><Relationship Id="rId2" Type="http://schemas.openxmlformats.org/officeDocument/2006/relationships/tags" Target="../tags/tag210.xml"/><Relationship Id="rId1" Type="http://schemas.openxmlformats.org/officeDocument/2006/relationships/vmlDrawing" Target="../drawings/vmlDrawing114.vml"/><Relationship Id="rId6" Type="http://schemas.openxmlformats.org/officeDocument/2006/relationships/image" Target="../media/image5.emf"/><Relationship Id="rId5" Type="http://schemas.openxmlformats.org/officeDocument/2006/relationships/oleObject" Target="../embeddings/oleObject114.bin"/><Relationship Id="rId4"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7.png"/><Relationship Id="rId2" Type="http://schemas.openxmlformats.org/officeDocument/2006/relationships/tags" Target="../tags/tag212.xml"/><Relationship Id="rId1" Type="http://schemas.openxmlformats.org/officeDocument/2006/relationships/vmlDrawing" Target="../drawings/vmlDrawing115.vml"/><Relationship Id="rId6" Type="http://schemas.openxmlformats.org/officeDocument/2006/relationships/image" Target="../media/image5.emf"/><Relationship Id="rId5" Type="http://schemas.openxmlformats.org/officeDocument/2006/relationships/oleObject" Target="../embeddings/oleObject115.bin"/><Relationship Id="rId4"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215.xml"/><Relationship Id="rId7" Type="http://schemas.openxmlformats.org/officeDocument/2006/relationships/image" Target="../media/image6.png"/><Relationship Id="rId2" Type="http://schemas.openxmlformats.org/officeDocument/2006/relationships/tags" Target="../tags/tag214.xml"/><Relationship Id="rId1" Type="http://schemas.openxmlformats.org/officeDocument/2006/relationships/vmlDrawing" Target="../drawings/vmlDrawing116.vml"/><Relationship Id="rId6" Type="http://schemas.openxmlformats.org/officeDocument/2006/relationships/image" Target="../media/image5.emf"/><Relationship Id="rId5" Type="http://schemas.openxmlformats.org/officeDocument/2006/relationships/oleObject" Target="../embeddings/oleObject116.bin"/><Relationship Id="rId4"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image" Target="../media/image7.png"/><Relationship Id="rId2" Type="http://schemas.openxmlformats.org/officeDocument/2006/relationships/tags" Target="../tags/tag216.xml"/><Relationship Id="rId1" Type="http://schemas.openxmlformats.org/officeDocument/2006/relationships/vmlDrawing" Target="../drawings/vmlDrawing117.vml"/><Relationship Id="rId6" Type="http://schemas.openxmlformats.org/officeDocument/2006/relationships/image" Target="../media/image5.emf"/><Relationship Id="rId5" Type="http://schemas.openxmlformats.org/officeDocument/2006/relationships/oleObject" Target="../embeddings/oleObject117.bin"/><Relationship Id="rId4"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vmlDrawing" Target="../drawings/vmlDrawing118.vml"/><Relationship Id="rId6" Type="http://schemas.openxmlformats.org/officeDocument/2006/relationships/image" Target="../media/image5.emf"/><Relationship Id="rId5" Type="http://schemas.openxmlformats.org/officeDocument/2006/relationships/oleObject" Target="../embeddings/oleObject118.bin"/><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6.png"/><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5.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21.xml"/><Relationship Id="rId7" Type="http://schemas.openxmlformats.org/officeDocument/2006/relationships/image" Target="../media/image5.emf"/><Relationship Id="rId2" Type="http://schemas.openxmlformats.org/officeDocument/2006/relationships/tags" Target="../tags/tag220.xml"/><Relationship Id="rId1" Type="http://schemas.openxmlformats.org/officeDocument/2006/relationships/vmlDrawing" Target="../drawings/vmlDrawing119.vml"/><Relationship Id="rId6" Type="http://schemas.openxmlformats.org/officeDocument/2006/relationships/oleObject" Target="../embeddings/oleObject119.bin"/><Relationship Id="rId5" Type="http://schemas.openxmlformats.org/officeDocument/2006/relationships/slideMaster" Target="../slideMasters/slideMaster2.xml"/><Relationship Id="rId4" Type="http://schemas.openxmlformats.org/officeDocument/2006/relationships/tags" Target="../tags/tag222.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3.xml"/><Relationship Id="rId1" Type="http://schemas.openxmlformats.org/officeDocument/2006/relationships/vmlDrawing" Target="../drawings/vmlDrawing120.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20.bin"/></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vmlDrawing" Target="../drawings/vmlDrawing121.vml"/><Relationship Id="rId6" Type="http://schemas.openxmlformats.org/officeDocument/2006/relationships/image" Target="../media/image5.emf"/><Relationship Id="rId5" Type="http://schemas.openxmlformats.org/officeDocument/2006/relationships/oleObject" Target="../embeddings/oleObject121.bin"/><Relationship Id="rId4"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image" Target="../media/image6.png"/><Relationship Id="rId2" Type="http://schemas.openxmlformats.org/officeDocument/2006/relationships/tags" Target="../tags/tag226.xml"/><Relationship Id="rId1" Type="http://schemas.openxmlformats.org/officeDocument/2006/relationships/vmlDrawing" Target="../drawings/vmlDrawing122.vml"/><Relationship Id="rId6" Type="http://schemas.openxmlformats.org/officeDocument/2006/relationships/image" Target="../media/image5.emf"/><Relationship Id="rId5" Type="http://schemas.openxmlformats.org/officeDocument/2006/relationships/oleObject" Target="../embeddings/oleObject122.bin"/><Relationship Id="rId4"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vmlDrawing" Target="../drawings/vmlDrawing123.vml"/><Relationship Id="rId6" Type="http://schemas.openxmlformats.org/officeDocument/2006/relationships/image" Target="../media/image5.emf"/><Relationship Id="rId5" Type="http://schemas.openxmlformats.org/officeDocument/2006/relationships/oleObject" Target="../embeddings/oleObject123.bin"/><Relationship Id="rId4"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vmlDrawing" Target="../drawings/vmlDrawing124.vml"/><Relationship Id="rId6" Type="http://schemas.openxmlformats.org/officeDocument/2006/relationships/image" Target="../media/image5.emf"/><Relationship Id="rId5" Type="http://schemas.openxmlformats.org/officeDocument/2006/relationships/oleObject" Target="../embeddings/oleObject124.bin"/><Relationship Id="rId4"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vmlDrawing" Target="../drawings/vmlDrawing125.vml"/><Relationship Id="rId6" Type="http://schemas.openxmlformats.org/officeDocument/2006/relationships/image" Target="../media/image5.emf"/><Relationship Id="rId5" Type="http://schemas.openxmlformats.org/officeDocument/2006/relationships/oleObject" Target="../embeddings/oleObject125.bin"/><Relationship Id="rId4"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234.xml"/><Relationship Id="rId1" Type="http://schemas.openxmlformats.org/officeDocument/2006/relationships/vmlDrawing" Target="../drawings/vmlDrawing126.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126.bin"/></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vmlDrawing" Target="../drawings/vmlDrawing127.vml"/><Relationship Id="rId6" Type="http://schemas.openxmlformats.org/officeDocument/2006/relationships/image" Target="../media/image5.emf"/><Relationship Id="rId5" Type="http://schemas.openxmlformats.org/officeDocument/2006/relationships/oleObject" Target="../embeddings/oleObject127.bin"/><Relationship Id="rId4"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vmlDrawing" Target="../drawings/vmlDrawing128.vml"/><Relationship Id="rId6" Type="http://schemas.openxmlformats.org/officeDocument/2006/relationships/image" Target="../media/image1.emf"/><Relationship Id="rId5" Type="http://schemas.openxmlformats.org/officeDocument/2006/relationships/oleObject" Target="../embeddings/oleObject128.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7.png"/><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5.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9.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0.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242.xml"/><Relationship Id="rId7" Type="http://schemas.openxmlformats.org/officeDocument/2006/relationships/image" Target="../media/image3.png"/><Relationship Id="rId2" Type="http://schemas.openxmlformats.org/officeDocument/2006/relationships/tags" Target="../tags/tag241.xml"/><Relationship Id="rId1" Type="http://schemas.openxmlformats.org/officeDocument/2006/relationships/vmlDrawing" Target="../drawings/vmlDrawing131.vml"/><Relationship Id="rId6" Type="http://schemas.openxmlformats.org/officeDocument/2006/relationships/image" Target="../media/image1.emf"/><Relationship Id="rId5" Type="http://schemas.openxmlformats.org/officeDocument/2006/relationships/oleObject" Target="../embeddings/oleObject131.bin"/><Relationship Id="rId4"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vmlDrawing" Target="../drawings/vmlDrawing132.vml"/><Relationship Id="rId6" Type="http://schemas.openxmlformats.org/officeDocument/2006/relationships/image" Target="../media/image1.emf"/><Relationship Id="rId5" Type="http://schemas.openxmlformats.org/officeDocument/2006/relationships/oleObject" Target="../embeddings/oleObject132.bin"/><Relationship Id="rId4"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5.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6.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3.png"/><Relationship Id="rId2" Type="http://schemas.openxmlformats.org/officeDocument/2006/relationships/tags" Target="../tags/tag247.xml"/><Relationship Id="rId1" Type="http://schemas.openxmlformats.org/officeDocument/2006/relationships/vmlDrawing" Target="../drawings/vmlDrawing135.vml"/><Relationship Id="rId6" Type="http://schemas.openxmlformats.org/officeDocument/2006/relationships/image" Target="../media/image1.emf"/><Relationship Id="rId5" Type="http://schemas.openxmlformats.org/officeDocument/2006/relationships/oleObject" Target="../embeddings/oleObject135.bin"/><Relationship Id="rId4"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9.xml"/><Relationship Id="rId1" Type="http://schemas.openxmlformats.org/officeDocument/2006/relationships/vmlDrawing" Target="../drawings/vmlDrawing13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8.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vmlDrawing" Target="../drawings/vmlDrawing16.vml"/><Relationship Id="rId6" Type="http://schemas.openxmlformats.org/officeDocument/2006/relationships/image" Target="../media/image5.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png"/><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5.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vmlDrawing" Target="../drawings/vmlDrawing18.vml"/><Relationship Id="rId6" Type="http://schemas.openxmlformats.org/officeDocument/2006/relationships/image" Target="../media/image5.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6.png"/><Relationship Id="rId2" Type="http://schemas.openxmlformats.org/officeDocument/2006/relationships/tags" Target="../tags/tag36.xml"/><Relationship Id="rId1" Type="http://schemas.openxmlformats.org/officeDocument/2006/relationships/vmlDrawing" Target="../drawings/vmlDrawing19.vml"/><Relationship Id="rId6" Type="http://schemas.openxmlformats.org/officeDocument/2006/relationships/image" Target="../media/image5.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7.png"/><Relationship Id="rId2" Type="http://schemas.openxmlformats.org/officeDocument/2006/relationships/tags" Target="../tags/tag38.xml"/><Relationship Id="rId1" Type="http://schemas.openxmlformats.org/officeDocument/2006/relationships/vmlDrawing" Target="../drawings/vmlDrawing20.vml"/><Relationship Id="rId6" Type="http://schemas.openxmlformats.org/officeDocument/2006/relationships/image" Target="../media/image5.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1.vml"/><Relationship Id="rId6" Type="http://schemas.openxmlformats.org/officeDocument/2006/relationships/image" Target="../media/image5.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5.emf"/><Relationship Id="rId2" Type="http://schemas.openxmlformats.org/officeDocument/2006/relationships/tags" Target="../tags/tag42.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slideMaster" Target="../slideMasters/slideMaster1.xml"/><Relationship Id="rId4" Type="http://schemas.openxmlformats.org/officeDocument/2006/relationships/tags" Target="../tags/tag4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4.vml"/><Relationship Id="rId6" Type="http://schemas.openxmlformats.org/officeDocument/2006/relationships/image" Target="../media/image5.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5.vml"/><Relationship Id="rId6" Type="http://schemas.openxmlformats.org/officeDocument/2006/relationships/image" Target="../media/image5.emf"/><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6.vml"/><Relationship Id="rId6" Type="http://schemas.openxmlformats.org/officeDocument/2006/relationships/image" Target="../media/image5.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7.vml"/><Relationship Id="rId6" Type="http://schemas.openxmlformats.org/officeDocument/2006/relationships/image" Target="../media/image5.emf"/><Relationship Id="rId5" Type="http://schemas.openxmlformats.org/officeDocument/2006/relationships/oleObject" Target="../embeddings/oleObject27.bin"/><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54.xml"/><Relationship Id="rId1" Type="http://schemas.openxmlformats.org/officeDocument/2006/relationships/vmlDrawing" Target="../drawings/vmlDrawing28.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vmlDrawing" Target="../drawings/vmlDrawing29.vml"/><Relationship Id="rId6" Type="http://schemas.openxmlformats.org/officeDocument/2006/relationships/image" Target="../media/image5.emf"/><Relationship Id="rId5" Type="http://schemas.openxmlformats.org/officeDocument/2006/relationships/oleObject" Target="../embeddings/oleObject29.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1.xml"/><Relationship Id="rId7" Type="http://schemas.openxmlformats.org/officeDocument/2006/relationships/image" Target="../media/image10.jpeg"/><Relationship Id="rId2" Type="http://schemas.openxmlformats.org/officeDocument/2006/relationships/tags" Target="../tags/tag57.xml"/><Relationship Id="rId1" Type="http://schemas.openxmlformats.org/officeDocument/2006/relationships/vmlDrawing" Target="../drawings/vmlDrawing30.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31.vml"/><Relationship Id="rId6" Type="http://schemas.openxmlformats.org/officeDocument/2006/relationships/image" Target="../media/image5.emf"/><Relationship Id="rId5" Type="http://schemas.openxmlformats.org/officeDocument/2006/relationships/oleObject" Target="../embeddings/oleObject31.bin"/><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vmlDrawing" Target="../drawings/vmlDrawing32.vml"/><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33.vml"/><Relationship Id="rId6" Type="http://schemas.openxmlformats.org/officeDocument/2006/relationships/image" Target="../media/image5.emf"/><Relationship Id="rId5" Type="http://schemas.openxmlformats.org/officeDocument/2006/relationships/oleObject" Target="../embeddings/oleObject33.bin"/><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vmlDrawing" Target="../drawings/vmlDrawing34.vml"/><Relationship Id="rId6" Type="http://schemas.openxmlformats.org/officeDocument/2006/relationships/image" Target="../media/image5.emf"/><Relationship Id="rId5" Type="http://schemas.openxmlformats.org/officeDocument/2006/relationships/oleObject" Target="../embeddings/oleObject34.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vmlDrawing" Target="../drawings/vmlDrawing35.vml"/><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3.png"/><Relationship Id="rId2" Type="http://schemas.openxmlformats.org/officeDocument/2006/relationships/tags" Target="../tags/tag66.xml"/><Relationship Id="rId1" Type="http://schemas.openxmlformats.org/officeDocument/2006/relationships/vmlDrawing" Target="../drawings/vmlDrawing36.vml"/><Relationship Id="rId6" Type="http://schemas.openxmlformats.org/officeDocument/2006/relationships/image" Target="../media/image5.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3.png"/><Relationship Id="rId2" Type="http://schemas.openxmlformats.org/officeDocument/2006/relationships/tags" Target="../tags/tag68.xml"/><Relationship Id="rId1" Type="http://schemas.openxmlformats.org/officeDocument/2006/relationships/vmlDrawing" Target="../drawings/vmlDrawing37.vml"/><Relationship Id="rId6" Type="http://schemas.openxmlformats.org/officeDocument/2006/relationships/image" Target="../media/image5.emf"/><Relationship Id="rId5" Type="http://schemas.openxmlformats.org/officeDocument/2006/relationships/oleObject" Target="../embeddings/oleObject37.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3.png"/><Relationship Id="rId2" Type="http://schemas.openxmlformats.org/officeDocument/2006/relationships/tags" Target="../tags/tag70.xml"/><Relationship Id="rId1" Type="http://schemas.openxmlformats.org/officeDocument/2006/relationships/vmlDrawing" Target="../drawings/vmlDrawing38.vml"/><Relationship Id="rId6" Type="http://schemas.openxmlformats.org/officeDocument/2006/relationships/image" Target="../media/image5.emf"/><Relationship Id="rId5" Type="http://schemas.openxmlformats.org/officeDocument/2006/relationships/oleObject" Target="../embeddings/oleObject38.bin"/><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3.png"/><Relationship Id="rId2" Type="http://schemas.openxmlformats.org/officeDocument/2006/relationships/tags" Target="../tags/tag72.xml"/><Relationship Id="rId1" Type="http://schemas.openxmlformats.org/officeDocument/2006/relationships/vmlDrawing" Target="../drawings/vmlDrawing39.vml"/><Relationship Id="rId6" Type="http://schemas.openxmlformats.org/officeDocument/2006/relationships/image" Target="../media/image5.emf"/><Relationship Id="rId5" Type="http://schemas.openxmlformats.org/officeDocument/2006/relationships/oleObject" Target="../embeddings/oleObject39.bin"/><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3.png"/><Relationship Id="rId2" Type="http://schemas.openxmlformats.org/officeDocument/2006/relationships/tags" Target="../tags/tag74.xml"/><Relationship Id="rId1" Type="http://schemas.openxmlformats.org/officeDocument/2006/relationships/vmlDrawing" Target="../drawings/vmlDrawing40.vml"/><Relationship Id="rId6" Type="http://schemas.openxmlformats.org/officeDocument/2006/relationships/image" Target="../media/image5.emf"/><Relationship Id="rId5" Type="http://schemas.openxmlformats.org/officeDocument/2006/relationships/oleObject" Target="../embeddings/oleObject40.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3.png"/><Relationship Id="rId2" Type="http://schemas.openxmlformats.org/officeDocument/2006/relationships/tags" Target="../tags/tag76.xml"/><Relationship Id="rId1" Type="http://schemas.openxmlformats.org/officeDocument/2006/relationships/vmlDrawing" Target="../drawings/vmlDrawing41.vml"/><Relationship Id="rId6" Type="http://schemas.openxmlformats.org/officeDocument/2006/relationships/image" Target="../media/image5.emf"/><Relationship Id="rId5" Type="http://schemas.openxmlformats.org/officeDocument/2006/relationships/oleObject" Target="../embeddings/oleObject41.bin"/><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6.png"/><Relationship Id="rId2" Type="http://schemas.openxmlformats.org/officeDocument/2006/relationships/tags" Target="../tags/tag78.xml"/><Relationship Id="rId1" Type="http://schemas.openxmlformats.org/officeDocument/2006/relationships/vmlDrawing" Target="../drawings/vmlDrawing42.vml"/><Relationship Id="rId6" Type="http://schemas.openxmlformats.org/officeDocument/2006/relationships/image" Target="../media/image8.emf"/><Relationship Id="rId5" Type="http://schemas.openxmlformats.org/officeDocument/2006/relationships/oleObject" Target="../embeddings/oleObject42.bin"/><Relationship Id="rId4"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7.png"/><Relationship Id="rId2" Type="http://schemas.openxmlformats.org/officeDocument/2006/relationships/tags" Target="../tags/tag80.xml"/><Relationship Id="rId1" Type="http://schemas.openxmlformats.org/officeDocument/2006/relationships/vmlDrawing" Target="../drawings/vmlDrawing43.vml"/><Relationship Id="rId6" Type="http://schemas.openxmlformats.org/officeDocument/2006/relationships/image" Target="../media/image5.emf"/><Relationship Id="rId5" Type="http://schemas.openxmlformats.org/officeDocument/2006/relationships/oleObject" Target="../embeddings/oleObject43.bin"/><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9.png"/><Relationship Id="rId2" Type="http://schemas.openxmlformats.org/officeDocument/2006/relationships/tags" Target="../tags/tag82.xml"/><Relationship Id="rId1" Type="http://schemas.openxmlformats.org/officeDocument/2006/relationships/vmlDrawing" Target="../drawings/vmlDrawing44.vml"/><Relationship Id="rId6" Type="http://schemas.openxmlformats.org/officeDocument/2006/relationships/image" Target="../media/image5.emf"/><Relationship Id="rId5" Type="http://schemas.openxmlformats.org/officeDocument/2006/relationships/oleObject" Target="../embeddings/oleObject44.bin"/><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7.png"/><Relationship Id="rId2" Type="http://schemas.openxmlformats.org/officeDocument/2006/relationships/tags" Target="../tags/tag84.xml"/><Relationship Id="rId1" Type="http://schemas.openxmlformats.org/officeDocument/2006/relationships/vmlDrawing" Target="../drawings/vmlDrawing45.vml"/><Relationship Id="rId6" Type="http://schemas.openxmlformats.org/officeDocument/2006/relationships/image" Target="../media/image5.emf"/><Relationship Id="rId5" Type="http://schemas.openxmlformats.org/officeDocument/2006/relationships/oleObject" Target="../embeddings/oleObject45.bin"/><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6.png"/><Relationship Id="rId2" Type="http://schemas.openxmlformats.org/officeDocument/2006/relationships/tags" Target="../tags/tag86.xml"/><Relationship Id="rId1" Type="http://schemas.openxmlformats.org/officeDocument/2006/relationships/vmlDrawing" Target="../drawings/vmlDrawing46.vml"/><Relationship Id="rId6" Type="http://schemas.openxmlformats.org/officeDocument/2006/relationships/image" Target="../media/image5.emf"/><Relationship Id="rId5" Type="http://schemas.openxmlformats.org/officeDocument/2006/relationships/oleObject" Target="../embeddings/oleObject46.bin"/><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7.png"/><Relationship Id="rId2" Type="http://schemas.openxmlformats.org/officeDocument/2006/relationships/tags" Target="../tags/tag88.xml"/><Relationship Id="rId1" Type="http://schemas.openxmlformats.org/officeDocument/2006/relationships/vmlDrawing" Target="../drawings/vmlDrawing47.vml"/><Relationship Id="rId6" Type="http://schemas.openxmlformats.org/officeDocument/2006/relationships/image" Target="../media/image5.emf"/><Relationship Id="rId5" Type="http://schemas.openxmlformats.org/officeDocument/2006/relationships/oleObject" Target="../embeddings/oleObject47.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6.png"/><Relationship Id="rId2" Type="http://schemas.openxmlformats.org/officeDocument/2006/relationships/tags" Target="../tags/tag90.xml"/><Relationship Id="rId1" Type="http://schemas.openxmlformats.org/officeDocument/2006/relationships/vmlDrawing" Target="../drawings/vmlDrawing48.vml"/><Relationship Id="rId6" Type="http://schemas.openxmlformats.org/officeDocument/2006/relationships/image" Target="../media/image5.emf"/><Relationship Id="rId5" Type="http://schemas.openxmlformats.org/officeDocument/2006/relationships/oleObject" Target="../embeddings/oleObject48.bin"/><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7.png"/><Relationship Id="rId2" Type="http://schemas.openxmlformats.org/officeDocument/2006/relationships/tags" Target="../tags/tag92.xml"/><Relationship Id="rId1" Type="http://schemas.openxmlformats.org/officeDocument/2006/relationships/vmlDrawing" Target="../drawings/vmlDrawing49.vml"/><Relationship Id="rId6" Type="http://schemas.openxmlformats.org/officeDocument/2006/relationships/image" Target="../media/image5.emf"/><Relationship Id="rId5" Type="http://schemas.openxmlformats.org/officeDocument/2006/relationships/oleObject" Target="../embeddings/oleObject49.bin"/><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50.vml"/><Relationship Id="rId6" Type="http://schemas.openxmlformats.org/officeDocument/2006/relationships/image" Target="../media/image5.emf"/><Relationship Id="rId5" Type="http://schemas.openxmlformats.org/officeDocument/2006/relationships/oleObject" Target="../embeddings/oleObject50.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5.emf"/><Relationship Id="rId2" Type="http://schemas.openxmlformats.org/officeDocument/2006/relationships/tags" Target="../tags/tag96.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slideMaster" Target="../slideMasters/slideMaster1.xml"/><Relationship Id="rId4" Type="http://schemas.openxmlformats.org/officeDocument/2006/relationships/tags" Target="../tags/tag98.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9.xml"/><Relationship Id="rId1" Type="http://schemas.openxmlformats.org/officeDocument/2006/relationships/vmlDrawing" Target="../drawings/vmlDrawing52.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52.bin"/></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vmlDrawing" Target="../drawings/vmlDrawing53.vml"/><Relationship Id="rId6" Type="http://schemas.openxmlformats.org/officeDocument/2006/relationships/image" Target="../media/image5.emf"/><Relationship Id="rId5" Type="http://schemas.openxmlformats.org/officeDocument/2006/relationships/oleObject" Target="../embeddings/oleObject53.bin"/><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6.png"/><Relationship Id="rId2" Type="http://schemas.openxmlformats.org/officeDocument/2006/relationships/tags" Target="../tags/tag102.xml"/><Relationship Id="rId1" Type="http://schemas.openxmlformats.org/officeDocument/2006/relationships/vmlDrawing" Target="../drawings/vmlDrawing54.vml"/><Relationship Id="rId6" Type="http://schemas.openxmlformats.org/officeDocument/2006/relationships/image" Target="../media/image5.emf"/><Relationship Id="rId5" Type="http://schemas.openxmlformats.org/officeDocument/2006/relationships/oleObject" Target="../embeddings/oleObject54.bin"/><Relationship Id="rId4"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vmlDrawing" Target="../drawings/vmlDrawing55.vml"/><Relationship Id="rId6" Type="http://schemas.openxmlformats.org/officeDocument/2006/relationships/image" Target="../media/image5.emf"/><Relationship Id="rId5" Type="http://schemas.openxmlformats.org/officeDocument/2006/relationships/oleObject" Target="../embeddings/oleObject55.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6.vml"/><Relationship Id="rId6" Type="http://schemas.openxmlformats.org/officeDocument/2006/relationships/image" Target="../media/image5.emf"/><Relationship Id="rId5" Type="http://schemas.openxmlformats.org/officeDocument/2006/relationships/oleObject" Target="../embeddings/oleObject56.bin"/><Relationship Id="rId4"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vmlDrawing" Target="../drawings/vmlDrawing57.vml"/><Relationship Id="rId6" Type="http://schemas.openxmlformats.org/officeDocument/2006/relationships/image" Target="../media/image5.emf"/><Relationship Id="rId5" Type="http://schemas.openxmlformats.org/officeDocument/2006/relationships/oleObject" Target="../embeddings/oleObject57.bin"/><Relationship Id="rId4"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0.xml"/><Relationship Id="rId1" Type="http://schemas.openxmlformats.org/officeDocument/2006/relationships/vmlDrawing" Target="../drawings/vmlDrawing58.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vmlDrawing" Target="../drawings/vmlDrawing59.vml"/><Relationship Id="rId6" Type="http://schemas.openxmlformats.org/officeDocument/2006/relationships/image" Target="../media/image5.emf"/><Relationship Id="rId5" Type="http://schemas.openxmlformats.org/officeDocument/2006/relationships/oleObject" Target="../embeddings/oleObject59.bin"/><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5.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6.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3.png"/><Relationship Id="rId2" Type="http://schemas.openxmlformats.org/officeDocument/2006/relationships/tags" Target="../tags/tag117.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1.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3.png"/><Relationship Id="rId2" Type="http://schemas.openxmlformats.org/officeDocument/2006/relationships/tags" Target="../tags/tag123.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5.xml"/><Relationship Id="rId1" Type="http://schemas.openxmlformats.org/officeDocument/2006/relationships/vmlDrawing" Target="../drawings/vmlDrawing68.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3.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129.xml"/><Relationship Id="rId7" Type="http://schemas.openxmlformats.org/officeDocument/2006/relationships/image" Target="../media/image3.png"/><Relationship Id="rId2" Type="http://schemas.openxmlformats.org/officeDocument/2006/relationships/tags" Target="../tags/tag128.xml"/><Relationship Id="rId1" Type="http://schemas.openxmlformats.org/officeDocument/2006/relationships/vmlDrawing" Target="../drawings/vmlDrawing70.vml"/><Relationship Id="rId6" Type="http://schemas.openxmlformats.org/officeDocument/2006/relationships/image" Target="../media/image2.emf"/><Relationship Id="rId5" Type="http://schemas.openxmlformats.org/officeDocument/2006/relationships/oleObject" Target="../embeddings/oleObject70.bin"/><Relationship Id="rId4"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vmlDrawing" Target="../drawings/vmlDrawing71.vml"/><Relationship Id="rId6" Type="http://schemas.openxmlformats.org/officeDocument/2006/relationships/image" Target="../media/image5.emf"/><Relationship Id="rId5" Type="http://schemas.openxmlformats.org/officeDocument/2006/relationships/oleObject" Target="../embeddings/oleObject71.bin"/><Relationship Id="rId4"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vmlDrawing" Target="../drawings/vmlDrawing72.vml"/><Relationship Id="rId5" Type="http://schemas.openxmlformats.org/officeDocument/2006/relationships/image" Target="../media/image5.emf"/><Relationship Id="rId4" Type="http://schemas.openxmlformats.org/officeDocument/2006/relationships/oleObject" Target="../embeddings/oleObject72.bin"/></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vmlDrawing" Target="../drawings/vmlDrawing73.vml"/><Relationship Id="rId6" Type="http://schemas.openxmlformats.org/officeDocument/2006/relationships/image" Target="../media/image5.emf"/><Relationship Id="rId5" Type="http://schemas.openxmlformats.org/officeDocument/2006/relationships/oleObject" Target="../embeddings/oleObject73.bin"/><Relationship Id="rId4"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vmlDrawing" Target="../drawings/vmlDrawing74.vml"/><Relationship Id="rId6" Type="http://schemas.openxmlformats.org/officeDocument/2006/relationships/image" Target="../media/image5.emf"/><Relationship Id="rId5" Type="http://schemas.openxmlformats.org/officeDocument/2006/relationships/oleObject" Target="../embeddings/oleObject74.bin"/><Relationship Id="rId4"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vmlDrawing" Target="../drawings/vmlDrawing75.vml"/><Relationship Id="rId5" Type="http://schemas.openxmlformats.org/officeDocument/2006/relationships/image" Target="../media/image5.emf"/><Relationship Id="rId4" Type="http://schemas.openxmlformats.org/officeDocument/2006/relationships/oleObject" Target="../embeddings/oleObject75.bin"/></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3.png"/><Relationship Id="rId2" Type="http://schemas.openxmlformats.org/officeDocument/2006/relationships/tags" Target="../tags/tag138.xml"/><Relationship Id="rId1" Type="http://schemas.openxmlformats.org/officeDocument/2006/relationships/vmlDrawing" Target="../drawings/vmlDrawing76.vml"/><Relationship Id="rId6" Type="http://schemas.openxmlformats.org/officeDocument/2006/relationships/image" Target="../media/image5.emf"/><Relationship Id="rId5" Type="http://schemas.openxmlformats.org/officeDocument/2006/relationships/oleObject" Target="../embeddings/oleObject76.bin"/><Relationship Id="rId4"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3.png"/><Relationship Id="rId2" Type="http://schemas.openxmlformats.org/officeDocument/2006/relationships/tags" Target="../tags/tag140.xml"/><Relationship Id="rId1" Type="http://schemas.openxmlformats.org/officeDocument/2006/relationships/vmlDrawing" Target="../drawings/vmlDrawing77.vml"/><Relationship Id="rId6" Type="http://schemas.openxmlformats.org/officeDocument/2006/relationships/image" Target="../media/image5.emf"/><Relationship Id="rId5" Type="http://schemas.openxmlformats.org/officeDocument/2006/relationships/oleObject" Target="../embeddings/oleObject77.bin"/><Relationship Id="rId4"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vmlDrawing" Target="../drawings/vmlDrawing78.vml"/><Relationship Id="rId6" Type="http://schemas.openxmlformats.org/officeDocument/2006/relationships/image" Target="../media/image5.emf"/><Relationship Id="rId5" Type="http://schemas.openxmlformats.org/officeDocument/2006/relationships/oleObject" Target="../embeddings/oleObject78.bin"/><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3.png"/><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image" Target="../media/image3.png"/><Relationship Id="rId2" Type="http://schemas.openxmlformats.org/officeDocument/2006/relationships/tags" Target="../tags/tag144.xml"/><Relationship Id="rId1" Type="http://schemas.openxmlformats.org/officeDocument/2006/relationships/vmlDrawing" Target="../drawings/vmlDrawing79.vml"/><Relationship Id="rId6" Type="http://schemas.openxmlformats.org/officeDocument/2006/relationships/image" Target="../media/image5.emf"/><Relationship Id="rId5" Type="http://schemas.openxmlformats.org/officeDocument/2006/relationships/oleObject" Target="../embeddings/oleObject79.bin"/><Relationship Id="rId4"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3.png"/><Relationship Id="rId2" Type="http://schemas.openxmlformats.org/officeDocument/2006/relationships/tags" Target="../tags/tag146.xml"/><Relationship Id="rId1" Type="http://schemas.openxmlformats.org/officeDocument/2006/relationships/vmlDrawing" Target="../drawings/vmlDrawing80.vml"/><Relationship Id="rId6" Type="http://schemas.openxmlformats.org/officeDocument/2006/relationships/image" Target="../media/image5.emf"/><Relationship Id="rId5" Type="http://schemas.openxmlformats.org/officeDocument/2006/relationships/oleObject" Target="../embeddings/oleObject80.bin"/><Relationship Id="rId4"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6.png"/><Relationship Id="rId2" Type="http://schemas.openxmlformats.org/officeDocument/2006/relationships/tags" Target="../tags/tag148.xml"/><Relationship Id="rId1" Type="http://schemas.openxmlformats.org/officeDocument/2006/relationships/vmlDrawing" Target="../drawings/vmlDrawing81.vml"/><Relationship Id="rId6" Type="http://schemas.openxmlformats.org/officeDocument/2006/relationships/image" Target="../media/image5.emf"/><Relationship Id="rId5" Type="http://schemas.openxmlformats.org/officeDocument/2006/relationships/oleObject" Target="../embeddings/oleObject81.bin"/><Relationship Id="rId4"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7.png"/><Relationship Id="rId2" Type="http://schemas.openxmlformats.org/officeDocument/2006/relationships/tags" Target="../tags/tag150.xml"/><Relationship Id="rId1" Type="http://schemas.openxmlformats.org/officeDocument/2006/relationships/vmlDrawing" Target="../drawings/vmlDrawing82.vml"/><Relationship Id="rId6" Type="http://schemas.openxmlformats.org/officeDocument/2006/relationships/image" Target="../media/image5.emf"/><Relationship Id="rId5" Type="http://schemas.openxmlformats.org/officeDocument/2006/relationships/oleObject" Target="../embeddings/oleObject82.bin"/><Relationship Id="rId4"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image" Target="../media/image9.png"/><Relationship Id="rId2" Type="http://schemas.openxmlformats.org/officeDocument/2006/relationships/tags" Target="../tags/tag152.xml"/><Relationship Id="rId1" Type="http://schemas.openxmlformats.org/officeDocument/2006/relationships/vmlDrawing" Target="../drawings/vmlDrawing83.vml"/><Relationship Id="rId6" Type="http://schemas.openxmlformats.org/officeDocument/2006/relationships/image" Target="../media/image8.emf"/><Relationship Id="rId5" Type="http://schemas.openxmlformats.org/officeDocument/2006/relationships/oleObject" Target="../embeddings/oleObject83.bin"/><Relationship Id="rId4"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55.xml"/><Relationship Id="rId7" Type="http://schemas.openxmlformats.org/officeDocument/2006/relationships/image" Target="../media/image7.png"/><Relationship Id="rId2" Type="http://schemas.openxmlformats.org/officeDocument/2006/relationships/tags" Target="../tags/tag154.xml"/><Relationship Id="rId1" Type="http://schemas.openxmlformats.org/officeDocument/2006/relationships/vmlDrawing" Target="../drawings/vmlDrawing84.vml"/><Relationship Id="rId6" Type="http://schemas.openxmlformats.org/officeDocument/2006/relationships/image" Target="../media/image5.emf"/><Relationship Id="rId5" Type="http://schemas.openxmlformats.org/officeDocument/2006/relationships/oleObject" Target="../embeddings/oleObject84.bin"/><Relationship Id="rId4"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6.png"/><Relationship Id="rId2" Type="http://schemas.openxmlformats.org/officeDocument/2006/relationships/tags" Target="../tags/tag156.xml"/><Relationship Id="rId1" Type="http://schemas.openxmlformats.org/officeDocument/2006/relationships/vmlDrawing" Target="../drawings/vmlDrawing85.vml"/><Relationship Id="rId6" Type="http://schemas.openxmlformats.org/officeDocument/2006/relationships/image" Target="../media/image5.emf"/><Relationship Id="rId5" Type="http://schemas.openxmlformats.org/officeDocument/2006/relationships/oleObject" Target="../embeddings/oleObject85.bin"/><Relationship Id="rId4"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7.png"/><Relationship Id="rId2" Type="http://schemas.openxmlformats.org/officeDocument/2006/relationships/tags" Target="../tags/tag158.xml"/><Relationship Id="rId1" Type="http://schemas.openxmlformats.org/officeDocument/2006/relationships/vmlDrawing" Target="../drawings/vmlDrawing86.vml"/><Relationship Id="rId6" Type="http://schemas.openxmlformats.org/officeDocument/2006/relationships/image" Target="../media/image5.emf"/><Relationship Id="rId5" Type="http://schemas.openxmlformats.org/officeDocument/2006/relationships/oleObject" Target="../embeddings/oleObject86.bin"/><Relationship Id="rId4"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6.png"/><Relationship Id="rId2" Type="http://schemas.openxmlformats.org/officeDocument/2006/relationships/tags" Target="../tags/tag160.xml"/><Relationship Id="rId1" Type="http://schemas.openxmlformats.org/officeDocument/2006/relationships/vmlDrawing" Target="../drawings/vmlDrawing87.vml"/><Relationship Id="rId6" Type="http://schemas.openxmlformats.org/officeDocument/2006/relationships/image" Target="../media/image5.emf"/><Relationship Id="rId5" Type="http://schemas.openxmlformats.org/officeDocument/2006/relationships/oleObject" Target="../embeddings/oleObject87.bin"/><Relationship Id="rId4"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7.png"/><Relationship Id="rId2" Type="http://schemas.openxmlformats.org/officeDocument/2006/relationships/tags" Target="../tags/tag162.xml"/><Relationship Id="rId1" Type="http://schemas.openxmlformats.org/officeDocument/2006/relationships/vmlDrawing" Target="../drawings/vmlDrawing88.vml"/><Relationship Id="rId6" Type="http://schemas.openxmlformats.org/officeDocument/2006/relationships/image" Target="../media/image5.emf"/><Relationship Id="rId5" Type="http://schemas.openxmlformats.org/officeDocument/2006/relationships/oleObject" Target="../embeddings/oleObject88.bin"/><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vmlDrawing" Target="../drawings/vmlDrawing89.vml"/><Relationship Id="rId6" Type="http://schemas.openxmlformats.org/officeDocument/2006/relationships/image" Target="../media/image5.emf"/><Relationship Id="rId5" Type="http://schemas.openxmlformats.org/officeDocument/2006/relationships/oleObject" Target="../embeddings/oleObject89.bin"/><Relationship Id="rId4"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5.emf"/><Relationship Id="rId2" Type="http://schemas.openxmlformats.org/officeDocument/2006/relationships/tags" Target="../tags/tag166.xml"/><Relationship Id="rId1" Type="http://schemas.openxmlformats.org/officeDocument/2006/relationships/vmlDrawing" Target="../drawings/vmlDrawing90.vml"/><Relationship Id="rId6" Type="http://schemas.openxmlformats.org/officeDocument/2006/relationships/oleObject" Target="../embeddings/oleObject90.bin"/><Relationship Id="rId5" Type="http://schemas.openxmlformats.org/officeDocument/2006/relationships/slideMaster" Target="../slideMasters/slideMaster2.xml"/><Relationship Id="rId4" Type="http://schemas.openxmlformats.org/officeDocument/2006/relationships/tags" Target="../tags/tag168.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9.xml"/><Relationship Id="rId1" Type="http://schemas.openxmlformats.org/officeDocument/2006/relationships/vmlDrawing" Target="../drawings/vmlDrawing91.vml"/><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oleObject" Target="../embeddings/oleObject91.bin"/></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vmlDrawing" Target="../drawings/vmlDrawing92.vml"/><Relationship Id="rId6" Type="http://schemas.openxmlformats.org/officeDocument/2006/relationships/image" Target="../media/image5.emf"/><Relationship Id="rId5" Type="http://schemas.openxmlformats.org/officeDocument/2006/relationships/oleObject" Target="../embeddings/oleObject92.bin"/><Relationship Id="rId4"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vmlDrawing" Target="../drawings/vmlDrawing93.vml"/><Relationship Id="rId6" Type="http://schemas.openxmlformats.org/officeDocument/2006/relationships/image" Target="../media/image5.emf"/><Relationship Id="rId5" Type="http://schemas.openxmlformats.org/officeDocument/2006/relationships/oleObject" Target="../embeddings/oleObject93.bin"/><Relationship Id="rId4"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vmlDrawing" Target="../drawings/vmlDrawing94.vml"/><Relationship Id="rId6" Type="http://schemas.openxmlformats.org/officeDocument/2006/relationships/image" Target="../media/image5.emf"/><Relationship Id="rId5" Type="http://schemas.openxmlformats.org/officeDocument/2006/relationships/oleObject" Target="../embeddings/oleObject94.bin"/><Relationship Id="rId4"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vmlDrawing" Target="../drawings/vmlDrawing95.vml"/><Relationship Id="rId6" Type="http://schemas.openxmlformats.org/officeDocument/2006/relationships/image" Target="../media/image5.emf"/><Relationship Id="rId5" Type="http://schemas.openxmlformats.org/officeDocument/2006/relationships/oleObject" Target="../embeddings/oleObject95.bin"/><Relationship Id="rId4"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178.xml"/><Relationship Id="rId1" Type="http://schemas.openxmlformats.org/officeDocument/2006/relationships/vmlDrawing" Target="../drawings/vmlDrawing96.v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96.bin"/></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vmlDrawing" Target="../drawings/vmlDrawing97.vml"/><Relationship Id="rId6" Type="http://schemas.openxmlformats.org/officeDocument/2006/relationships/image" Target="../media/image5.emf"/><Relationship Id="rId5" Type="http://schemas.openxmlformats.org/officeDocument/2006/relationships/oleObject" Target="../embeddings/oleObject97.bin"/><Relationship Id="rId4"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2.xml"/><Relationship Id="rId7" Type="http://schemas.openxmlformats.org/officeDocument/2006/relationships/image" Target="../media/image10.jpeg"/><Relationship Id="rId2" Type="http://schemas.openxmlformats.org/officeDocument/2006/relationships/tags" Target="../tags/tag181.xml"/><Relationship Id="rId1" Type="http://schemas.openxmlformats.org/officeDocument/2006/relationships/vmlDrawing" Target="../drawings/vmlDrawing98.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9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12349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60572"/>
            <a:ext cx="580573" cy="6858000"/>
          </a:xfrm>
          <a:prstGeom prst="rect">
            <a:avLst/>
          </a:prstGeom>
        </p:spPr>
      </p:pic>
      <p:pic>
        <p:nvPicPr>
          <p:cNvPr id="3" name="Picture 2"/>
          <p:cNvPicPr>
            <a:picLocks noChangeAspect="1"/>
          </p:cNvPicPr>
          <p:nvPr userDrawn="1"/>
        </p:nvPicPr>
        <p:blipFill>
          <a:blip r:embed="rId8"/>
          <a:stretch>
            <a:fillRect/>
          </a:stretch>
        </p:blipFill>
        <p:spPr>
          <a:xfrm>
            <a:off x="0" y="-15972"/>
            <a:ext cx="12200006" cy="5230752"/>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5"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ea typeface="+mj-ea"/>
                <a:cs typeface="+mj-cs"/>
                <a:sym typeface="+mj-lt"/>
              </a:defRPr>
            </a:lvl1pPr>
          </a:lstStyle>
          <a:p>
            <a:r>
              <a:rPr lang="en-US"/>
              <a:t>Title in Title Case</a:t>
            </a:r>
          </a:p>
        </p:txBody>
      </p:sp>
    </p:spTree>
    <p:extLst>
      <p:ext uri="{BB962C8B-B14F-4D97-AF65-F5344CB8AC3E}">
        <p14:creationId xmlns:p14="http://schemas.microsoft.com/office/powerpoint/2010/main" val="3729849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05318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217570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0136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DA4EB046-DCD0-4DC2-AD63-AB329AC06B6B}" type="datetime1">
              <a:rPr lang="en-US" smtClean="0"/>
              <a:t>4/20/2021</a:t>
            </a:fld>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4072238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6"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40434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54317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fld id="{7060A1C4-3A20-46DF-98A1-CB3764B934FC}" type="datetime1">
              <a:rPr lang="en-US" smtClean="0"/>
              <a:t>4/20/2021</a:t>
            </a:fld>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2329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4D621FE7-496F-4001-952E-DB7B6131C9FF}" type="datetime1">
              <a:rPr lang="en-US" smtClean="0"/>
              <a:t>4/20/2021</a:t>
            </a:fld>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xmlns=""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2553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07017716-32CF-4566-B271-97B20754B0B3}" type="datetime1">
              <a:rPr lang="en-US" smtClean="0"/>
              <a:t>4/20/2021</a:t>
            </a:fld>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8909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4B0F95D9-A8A9-4405-8922-E5B5427BD0D5}" type="datetime1">
              <a:rPr lang="en-US" smtClean="0"/>
              <a:t>4/20/2021</a:t>
            </a:fld>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82133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397BEDB9-6F10-45D0-AF50-632DAF205DC7}" type="datetime1">
              <a:rPr lang="en-US" smtClean="0"/>
              <a:t>4/20/2021</a:t>
            </a:fld>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89919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B5A2E4FE-FE46-450C-8709-F04D60C6A884}" type="datetime1">
              <a:rPr lang="en-US" smtClean="0"/>
              <a:t>4/20/2021</a:t>
            </a:fld>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9033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F993500-CC48-44DE-B354-AB47BA4FB97F}" type="datetime1">
              <a:rPr lang="en-US" smtClean="0"/>
              <a:t>4/20/2021</a:t>
            </a:fld>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1032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68D1485E-D9A0-4635-810C-46838815F332}" type="datetime1">
              <a:rPr lang="en-US" smtClean="0"/>
              <a:t>4/20/2021</a:t>
            </a:fld>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77532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531274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13083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6AD6AFDF-A1C0-452F-8D27-8C68B83DF875}"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12862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716"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AB6861E-3C7B-4464-848A-371B27A5AF56}" type="datetime1">
              <a:rPr lang="en-US" smtClean="0"/>
              <a:t>4/20/2021</a:t>
            </a:fld>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6059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57224891-3CB1-452B-BF83-791EDEFDE0A8}" type="datetime1">
              <a:rPr lang="en-US" smtClean="0"/>
              <a:t>4/20/2021</a:t>
            </a:fld>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6163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33B42D0-D03A-4EDD-8B35-A4DD4A2182C5}" type="datetime1">
              <a:rPr lang="en-US" smtClean="0"/>
              <a:t>4/20/2021</a:t>
            </a:fld>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662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9676F30A-5937-480C-AE42-CF4FE6362E67}" type="datetime1">
              <a:rPr lang="en-US" smtClean="0"/>
              <a:t>4/20/2021</a:t>
            </a:fld>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006980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2"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1602AE53-EB86-4979-BB1E-3F8F23D676B4}" type="datetime1">
              <a:rPr lang="en-US" smtClean="0"/>
              <a:t>4/20/2021</a:t>
            </a:fld>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28973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E122AC1A-E89D-48EA-8FE9-61FDAB070BF0}" type="datetime1">
              <a:rPr lang="en-US" smtClean="0"/>
              <a:t>4/20/2021</a:t>
            </a:fld>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84885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E3DB8247-1941-4B9B-9C84-4E3BF71B762E}"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92972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4"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DD72558C-565B-48E3-BDBA-0897A5E2499B}" type="datetime1">
              <a:rPr lang="en-US" smtClean="0"/>
              <a:t>4/20/2021</a:t>
            </a:fld>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4180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6E99C6E3-2ABF-408B-9836-7810654C5429}"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00029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640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96768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2" name="think-cell Slide" r:id="rId6" imgW="352" imgH="355" progId="TCLayout.ActiveDocument.1">
                  <p:embed/>
                </p:oleObj>
              </mc:Choice>
              <mc:Fallback>
                <p:oleObj name="think-cell Slide" r:id="rId6" imgW="352" imgH="355"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fld id="{D4D48D8D-1880-4C1F-BE80-A5E918BF513C}" type="datetime1">
              <a:rPr lang="en-US" smtClean="0"/>
              <a:t>4/20/2021</a:t>
            </a:fld>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4"/>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188881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5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fld id="{9D191DDA-8AEC-4647-83D3-798DB0B6AD7F}" type="datetime1">
              <a:rPr lang="en-US" smtClean="0"/>
              <a:t>4/20/2021</a:t>
            </a:fld>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28112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80"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fld id="{2DD12FD9-9AF7-4B61-873A-EF3996E628DC}" type="datetime1">
              <a:rPr lang="en-US" smtClean="0"/>
              <a:t>4/20/2021</a:t>
            </a:fld>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85912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4"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420A1B76-CA55-40E4-8249-D048D9CA7E1E}" type="datetime1">
              <a:rPr lang="en-US" smtClean="0"/>
              <a:t>4/20/2021</a:t>
            </a:fld>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32181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8"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fld id="{FC2743C4-A21F-4953-A96A-23DED7A1628C}"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4323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2"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fld id="{1DE1FA6E-5A97-4165-B58E-A11DD7825627}" type="datetime1">
              <a:rPr lang="en-US" smtClean="0"/>
              <a:t>4/20/2021</a:t>
            </a:fld>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1462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76"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fld id="{033DF0E0-7AA6-4DDF-B162-ED3B376F283C}" type="datetime1">
              <a:rPr lang="en-US" smtClean="0"/>
              <a:t>4/20/2021</a:t>
            </a:fld>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293937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100"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t="1566" b="1878"/>
          <a:stretch/>
        </p:blipFill>
        <p:spPr>
          <a:xfrm>
            <a:off x="0" y="0"/>
            <a:ext cx="12193874" cy="6858000"/>
          </a:xfrm>
          <a:prstGeom prst="rect">
            <a:avLst/>
          </a:prstGeom>
          <a:noFill/>
          <a:ln>
            <a:noFill/>
          </a:ln>
        </p:spPr>
      </p:pic>
      <p:sp>
        <p:nvSpPr>
          <p:cNvPr id="11" name="Rectangle 1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pic>
        <p:nvPicPr>
          <p:cNvPr id="12" name="Picture 11"/>
          <p:cNvPicPr>
            <a:picLocks noChangeAspect="1"/>
          </p:cNvPicPr>
          <p:nvPr userDrawn="1"/>
        </p:nvPicPr>
        <p:blipFill rotWithShape="1">
          <a:blip r:embed="rId7">
            <a:clrChange>
              <a:clrFrom>
                <a:srgbClr val="1CABE2"/>
              </a:clrFrom>
              <a:clrTo>
                <a:srgbClr val="1CABE2">
                  <a:alpha val="0"/>
                </a:srgbClr>
              </a:clrTo>
            </a:clrChange>
          </a:blip>
          <a:srcRect r="29042"/>
          <a:stretch/>
        </p:blipFill>
        <p:spPr>
          <a:xfrm>
            <a:off x="2187718" y="2746978"/>
            <a:ext cx="5011636" cy="1288043"/>
          </a:xfrm>
          <a:prstGeom prst="rect">
            <a:avLst/>
          </a:prstGeom>
        </p:spPr>
      </p:pic>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65934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2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017898EA-EFA1-4D01-A196-D44F15E74B85}" type="datetime1">
              <a:rPr lang="en-US" smtClean="0"/>
              <a:t>4/20/2021</a:t>
            </a:fld>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19877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4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xmlns="">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7288"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392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46380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731179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41111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19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467480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22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563753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824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xmlns="">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tx2"/>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tx2"/>
                </a:solidFill>
                <a:latin typeface="+mn-lt"/>
                <a:ea typeface="+mn-ea"/>
                <a:cs typeface="+mn-cs"/>
                <a:sym typeface="+mn-lt"/>
              </a:rPr>
              <a:t>Agenda</a:t>
            </a:r>
          </a:p>
        </p:txBody>
      </p:sp>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12110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926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56169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29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tx2"/>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15631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31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304406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234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57B6-6838-4DCB-8AF5-3A1E5AA42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70378-7442-4E26-AA06-982E912D32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5645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C4CE-1C50-484F-8542-C4B275429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7500E-E346-4FAD-8399-8ADF59AFB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453FE2E9-69EE-40A4-80C6-E9C2FDF4347A}"/>
              </a:ext>
            </a:extLst>
          </p:cNvPr>
          <p:cNvSpPr/>
          <p:nvPr userDrawn="1"/>
        </p:nvSpPr>
        <p:spPr>
          <a:xfrm>
            <a:off x="11725206" y="0"/>
            <a:ext cx="466794" cy="369332"/>
          </a:xfrm>
          <a:prstGeom prst="rect">
            <a:avLst/>
          </a:prstGeom>
        </p:spPr>
        <p:txBody>
          <a:bodyPr wrap="square">
            <a:spAutoFit/>
          </a:bodyPr>
          <a:lstStyle/>
          <a:p>
            <a:fld id="{8360E1E9-D6EF-4276-AB95-7358239A3AC3}" type="slidenum">
              <a:rPr lang="en-US" smtClean="0"/>
              <a:pPr/>
              <a:t>‹#›</a:t>
            </a:fld>
            <a:endParaRPr lang="en-US"/>
          </a:p>
        </p:txBody>
      </p:sp>
    </p:spTree>
    <p:extLst>
      <p:ext uri="{BB962C8B-B14F-4D97-AF65-F5344CB8AC3E}">
        <p14:creationId xmlns:p14="http://schemas.microsoft.com/office/powerpoint/2010/main" val="257890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045958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4"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9013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78144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6933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41423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40988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53727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517293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4803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7761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82756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189800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24821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41654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308686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8" name="think-cell Slide" r:id="rId5" imgW="352" imgH="355" progId="TCLayout.ActiveDocument.1">
                  <p:embed/>
                </p:oleObj>
              </mc:Choice>
              <mc:Fallback>
                <p:oleObj name="think-cell Slide" r:id="rId5" imgW="352" imgH="355"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744548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04133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2" name="think-cell Slide" r:id="rId6" imgW="352" imgH="355" progId="TCLayout.ActiveDocument.1">
                  <p:embed/>
                </p:oleObj>
              </mc:Choice>
              <mc:Fallback>
                <p:oleObj name="think-cell Slide" r:id="rId6" imgW="352" imgH="355"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4"/>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031943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936844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6"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200861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00461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0"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328563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80527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4"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93364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66708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9853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9046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110763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653919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1566" b="1878"/>
          <a:stretch/>
        </p:blipFill>
        <p:spPr>
          <a:xfrm>
            <a:off x="0" y="0"/>
            <a:ext cx="12193874" cy="6858000"/>
          </a:xfrm>
          <a:prstGeom prst="rect">
            <a:avLst/>
          </a:prstGeom>
          <a:noFill/>
          <a:ln>
            <a:noFill/>
          </a:ln>
        </p:spPr>
      </p:pic>
      <p:sp>
        <p:nvSpPr>
          <p:cNvPr id="11" name="Rectangle 1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pic>
        <p:nvPicPr>
          <p:cNvPr id="12" name="Picture 11"/>
          <p:cNvPicPr>
            <a:picLocks noChangeAspect="1"/>
          </p:cNvPicPr>
          <p:nvPr userDrawn="1"/>
        </p:nvPicPr>
        <p:blipFill rotWithShape="1">
          <a:blip r:embed="rId7">
            <a:clrChange>
              <a:clrFrom>
                <a:srgbClr val="1CABE2"/>
              </a:clrFrom>
              <a:clrTo>
                <a:srgbClr val="1CABE2">
                  <a:alpha val="0"/>
                </a:srgbClr>
              </a:clrTo>
            </a:clrChange>
          </a:blip>
          <a:srcRect r="29042"/>
          <a:stretch/>
        </p:blipFill>
        <p:spPr>
          <a:xfrm>
            <a:off x="2187718" y="2746978"/>
            <a:ext cx="5011636" cy="1288043"/>
          </a:xfrm>
          <a:prstGeom prst="rect">
            <a:avLst/>
          </a:prstGeom>
        </p:spPr>
      </p:pic>
    </p:spTree>
    <p:extLst>
      <p:ext uri="{BB962C8B-B14F-4D97-AF65-F5344CB8AC3E}">
        <p14:creationId xmlns:p14="http://schemas.microsoft.com/office/powerpoint/2010/main" val="1231947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03371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03906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1530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pic>
        <p:nvPicPr>
          <p:cNvPr id="17" name="Picture 16"/>
          <p:cNvPicPr>
            <a:picLocks noChangeAspect="1"/>
          </p:cNvPicPr>
          <p:nvPr userDrawn="1"/>
        </p:nvPicPr>
        <p:blipFill rotWithShape="1">
          <a:blip r:embed="rId6">
            <a:extLst>
              <a:ext uri="{28A0092B-C50C-407E-A947-70E740481C1C}">
                <a14:useLocalDpi xmlns:a14="http://schemas.microsoft.com/office/drawing/2010/main" val="0"/>
              </a:ext>
            </a:extLst>
          </a:blip>
          <a:srcRect l="1731" t="8741" r="102" b="27"/>
          <a:stretch/>
        </p:blipFill>
        <p:spPr>
          <a:xfrm rot="16200000" flipH="1">
            <a:off x="8471921" y="1960572"/>
            <a:ext cx="580573" cy="6858000"/>
          </a:xfrm>
          <a:prstGeom prst="rect">
            <a:avLst/>
          </a:prstGeom>
        </p:spPr>
      </p:pic>
      <p:pic>
        <p:nvPicPr>
          <p:cNvPr id="19" name="Picture 18"/>
          <p:cNvPicPr>
            <a:picLocks noChangeAspect="1"/>
          </p:cNvPicPr>
          <p:nvPr userDrawn="1"/>
        </p:nvPicPr>
        <p:blipFill rotWithShape="1">
          <a:blip r:embed="rId7">
            <a:extLst>
              <a:ext uri="{28A0092B-C50C-407E-A947-70E740481C1C}">
                <a14:useLocalDpi xmlns:a14="http://schemas.microsoft.com/office/drawing/2010/main" val="0"/>
              </a:ext>
            </a:extLst>
          </a:blip>
          <a:srcRect t="12070" b="14284"/>
          <a:stretch/>
        </p:blipFill>
        <p:spPr>
          <a:xfrm>
            <a:off x="0" y="-15972"/>
            <a:ext cx="12193874" cy="5230752"/>
          </a:xfrm>
          <a:prstGeom prst="rect">
            <a:avLst/>
          </a:prstGeom>
          <a:noFill/>
          <a:ln>
            <a:noFill/>
          </a:ln>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ea typeface="+mj-ea"/>
                <a:cs typeface="+mj-cs"/>
                <a:sym typeface="+mj-lt"/>
              </a:defRPr>
            </a:lvl1pPr>
          </a:lstStyle>
          <a:p>
            <a:r>
              <a:rPr lang="en-US"/>
              <a:t>Title in Title Case</a:t>
            </a:r>
          </a:p>
        </p:txBody>
      </p:sp>
      <p:pic>
        <p:nvPicPr>
          <p:cNvPr id="29" name="Picture 28"/>
          <p:cNvPicPr>
            <a:picLocks noChangeAspect="1"/>
          </p:cNvPicPr>
          <p:nvPr userDrawn="1"/>
        </p:nvPicPr>
        <p:blipFill rotWithShape="1">
          <a:blip r:embed="rId8"/>
          <a:srcRect t="19288" b="20968"/>
          <a:stretch/>
        </p:blipFill>
        <p:spPr>
          <a:xfrm>
            <a:off x="9233860" y="5381791"/>
            <a:ext cx="2133333" cy="1274535"/>
          </a:xfrm>
          <a:prstGeom prst="rect">
            <a:avLst/>
          </a:prstGeom>
        </p:spPr>
      </p:pic>
    </p:spTree>
    <p:extLst>
      <p:ext uri="{BB962C8B-B14F-4D97-AF65-F5344CB8AC3E}">
        <p14:creationId xmlns:p14="http://schemas.microsoft.com/office/powerpoint/2010/main" val="3557250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5300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38529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89354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16970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174360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2"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60426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01730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437294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7136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xmlns=""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71294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66761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910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17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687044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16119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2"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21576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5281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84507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71760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0431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01726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29728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08416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1706084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137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318216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72978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2"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2"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17041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82182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45347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05408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6735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95191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67561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7016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8"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45867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3023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2"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67497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58045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6"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1"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34361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19242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266880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1699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051338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708333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765382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29102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8" name="think-cell Slide" r:id="rId6" imgW="352" imgH="355" progId="TCLayout.ActiveDocument.1">
                  <p:embed/>
                </p:oleObj>
              </mc:Choice>
              <mc:Fallback>
                <p:oleObj name="think-cell Slide" r:id="rId6" imgW="352" imgH="355"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4"/>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461505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855546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2"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002678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229276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6"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209612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68717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0"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0" name="Picture 9"/>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60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59259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4"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41142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5218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8"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08276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85718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2"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022256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569462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39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t="1566" b="1878"/>
          <a:stretch/>
        </p:blipFill>
        <p:spPr>
          <a:xfrm>
            <a:off x="0" y="0"/>
            <a:ext cx="12193874" cy="6858000"/>
          </a:xfrm>
          <a:prstGeom prst="rect">
            <a:avLst/>
          </a:prstGeom>
          <a:noFill/>
          <a:ln>
            <a:noFill/>
          </a:ln>
        </p:spPr>
      </p:pic>
      <p:sp>
        <p:nvSpPr>
          <p:cNvPr id="11" name="Rectangle 1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pic>
        <p:nvPicPr>
          <p:cNvPr id="12" name="Picture 11"/>
          <p:cNvPicPr>
            <a:picLocks noChangeAspect="1"/>
          </p:cNvPicPr>
          <p:nvPr userDrawn="1"/>
        </p:nvPicPr>
        <p:blipFill rotWithShape="1">
          <a:blip r:embed="rId7">
            <a:clrChange>
              <a:clrFrom>
                <a:srgbClr val="1CABE2"/>
              </a:clrFrom>
              <a:clrTo>
                <a:srgbClr val="1CABE2">
                  <a:alpha val="0"/>
                </a:srgbClr>
              </a:clrTo>
            </a:clrChange>
          </a:blip>
          <a:srcRect r="29042"/>
          <a:stretch/>
        </p:blipFill>
        <p:spPr>
          <a:xfrm>
            <a:off x="2187718" y="2746978"/>
            <a:ext cx="5011636" cy="1288043"/>
          </a:xfrm>
          <a:prstGeom prst="rect">
            <a:avLst/>
          </a:prstGeom>
        </p:spPr>
      </p:pic>
    </p:spTree>
    <p:extLst>
      <p:ext uri="{BB962C8B-B14F-4D97-AF65-F5344CB8AC3E}">
        <p14:creationId xmlns:p14="http://schemas.microsoft.com/office/powerpoint/2010/main" val="1826032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428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66482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567228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4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xmlns="">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7288"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956195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8441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14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385332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6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14274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475126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9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76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116817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1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195066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403286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4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xmlns="">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tx2"/>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solidFill>
                  <a:schemeClr val="tx2"/>
                </a:solidFill>
                <a:latin typeface="+mn-lt"/>
                <a:ea typeface="+mn-ea"/>
                <a:cs typeface="+mn-cs"/>
                <a:sym typeface="+mn-lt"/>
              </a:rPr>
              <a:t>Agenda</a:t>
            </a:r>
          </a:p>
        </p:txBody>
      </p:sp>
    </p:spTree>
    <p:extLst>
      <p:ext uri="{BB962C8B-B14F-4D97-AF65-F5344CB8AC3E}">
        <p14:creationId xmlns:p14="http://schemas.microsoft.com/office/powerpoint/2010/main" val="137373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595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6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707199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870574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8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tx2"/>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599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18902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25206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088923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3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81656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3"/>
        <p:cNvGrpSpPr/>
        <p:nvPr/>
      </p:nvGrpSpPr>
      <p:grpSpPr>
        <a:xfrm>
          <a:off x="0" y="0"/>
          <a:ext cx="0" cy="0"/>
          <a:chOff x="0" y="0"/>
          <a:chExt cx="0" cy="0"/>
        </a:xfrm>
      </p:grpSpPr>
      <p:sp>
        <p:nvSpPr>
          <p:cNvPr id="95" name="Google Shape;95;p3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2" name="Title 1">
            <a:extLst>
              <a:ext uri="{FF2B5EF4-FFF2-40B4-BE49-F238E27FC236}">
                <a16:creationId xmlns:a16="http://schemas.microsoft.com/office/drawing/2014/main" id="{2E726B05-C752-4551-AD61-CCF6D4F284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06965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4" y="1817138"/>
            <a:ext cx="1107989" cy="2463916"/>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sp>
        <p:nvSpPr>
          <p:cNvPr id="1780" name="Google Shape;1780;p12"/>
          <p:cNvSpPr/>
          <p:nvPr/>
        </p:nvSpPr>
        <p:spPr>
          <a:xfrm>
            <a:off x="10093666" y="250119"/>
            <a:ext cx="1107989" cy="1130348"/>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56033" tIns="156033" rIns="156033" bIns="156033" anchor="ctr" anchorCtr="0">
            <a:noAutofit/>
          </a:bodyPr>
          <a:lstStyle/>
          <a:p>
            <a:pPr marL="0" lvl="0" indent="0" algn="l" rtl="0">
              <a:spcBef>
                <a:spcPts val="0"/>
              </a:spcBef>
              <a:spcAft>
                <a:spcPts val="0"/>
              </a:spcAft>
              <a:buNone/>
            </a:pPr>
            <a:endParaRPr sz="2400"/>
          </a:p>
        </p:txBody>
      </p:sp>
      <p:grpSp>
        <p:nvGrpSpPr>
          <p:cNvPr id="1781" name="Google Shape;1781;p12"/>
          <p:cNvGrpSpPr/>
          <p:nvPr/>
        </p:nvGrpSpPr>
        <p:grpSpPr>
          <a:xfrm>
            <a:off x="1853917" y="-8"/>
            <a:ext cx="2137756" cy="540592"/>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1791" name="Google Shape;1791;p12"/>
          <p:cNvGrpSpPr/>
          <p:nvPr/>
        </p:nvGrpSpPr>
        <p:grpSpPr>
          <a:xfrm>
            <a:off x="10581109" y="2232687"/>
            <a:ext cx="1610632" cy="1927835"/>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1806" name="Google Shape;1806;p12"/>
          <p:cNvGrpSpPr/>
          <p:nvPr/>
        </p:nvGrpSpPr>
        <p:grpSpPr>
          <a:xfrm>
            <a:off x="10808943" y="4677433"/>
            <a:ext cx="1382797" cy="196804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1810" name="Google Shape;1810;p12"/>
          <p:cNvGrpSpPr/>
          <p:nvPr/>
        </p:nvGrpSpPr>
        <p:grpSpPr>
          <a:xfrm>
            <a:off x="4617217" y="6299145"/>
            <a:ext cx="2957536" cy="563017"/>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grpSp>
        <p:nvGrpSpPr>
          <p:cNvPr id="1870" name="Google Shape;1870;p12"/>
          <p:cNvGrpSpPr/>
          <p:nvPr/>
        </p:nvGrpSpPr>
        <p:grpSpPr>
          <a:xfrm>
            <a:off x="892131" y="4842769"/>
            <a:ext cx="489240" cy="2019393"/>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2400"/>
            </a:p>
          </p:txBody>
        </p:sp>
      </p:grpSp>
      <p:sp>
        <p:nvSpPr>
          <p:cNvPr id="1886" name="Google Shape;1886;p12"/>
          <p:cNvSpPr txBox="1">
            <a:spLocks noGrp="1"/>
          </p:cNvSpPr>
          <p:nvPr>
            <p:ph type="sldNum" idx="12"/>
          </p:nvPr>
        </p:nvSpPr>
        <p:spPr>
          <a:xfrm>
            <a:off x="11543490" y="-86467"/>
            <a:ext cx="648244" cy="428800"/>
          </a:xfrm>
          <a:prstGeom prst="rect">
            <a:avLst/>
          </a:prstGeom>
          <a:noFill/>
          <a:ln>
            <a:noFill/>
          </a:ln>
        </p:spPr>
        <p:txBody>
          <a:bodyPr spcFirstLastPara="1" wrap="square" lIns="91425" tIns="91425" rIns="91425" bIns="91425" anchor="t" anchorCtr="0">
            <a:noAutofit/>
          </a:bodyPr>
          <a:lstStyle>
            <a:lvl1pPr>
              <a:defRPr lang="en" sz="2400" b="1" smtClean="0">
                <a:solidFill>
                  <a:schemeClr val="tx1"/>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367394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134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63688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964072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29698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6"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60572"/>
            <a:ext cx="580573" cy="6858000"/>
          </a:xfrm>
          <a:prstGeom prst="rect">
            <a:avLst/>
          </a:prstGeom>
        </p:spPr>
      </p:pic>
      <p:pic>
        <p:nvPicPr>
          <p:cNvPr id="3" name="Picture 2"/>
          <p:cNvPicPr>
            <a:picLocks noChangeAspect="1"/>
          </p:cNvPicPr>
          <p:nvPr userDrawn="1"/>
        </p:nvPicPr>
        <p:blipFill>
          <a:blip r:embed="rId8"/>
          <a:stretch>
            <a:fillRect/>
          </a:stretch>
        </p:blipFill>
        <p:spPr>
          <a:xfrm>
            <a:off x="0" y="-15972"/>
            <a:ext cx="12200006" cy="5230752"/>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5"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ea typeface="+mj-ea"/>
                <a:cs typeface="+mj-cs"/>
                <a:sym typeface="+mj-lt"/>
              </a:defRPr>
            </a:lvl1pPr>
          </a:lstStyle>
          <a:p>
            <a:r>
              <a:rPr lang="en-US"/>
              <a:t>Title in Title Case</a:t>
            </a:r>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93565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0"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36B08987-9546-4079-A138-F9925901086C}" type="datetime1">
              <a:rPr lang="en-US" smtClean="0"/>
              <a:t>4/20/2021</a:t>
            </a:fld>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10480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273000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78702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8"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fld id="{80BC03FF-CF76-46FD-B78F-F7DD6980EA01}" type="datetime1">
              <a:rPr lang="en-US" smtClean="0"/>
              <a:t>4/20/2021</a:t>
            </a:fld>
            <a:endParaRPr lang="en-US"/>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023276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2"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6A45EFAB-5484-4ED7-9C00-7403DBD54829}" type="datetime1">
              <a:rPr lang="en-US" smtClean="0"/>
              <a:t>4/20/2021</a:t>
            </a:fld>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54279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9DE55657-681A-4422-80BB-569CB252E8F5}" type="datetime1">
              <a:rPr lang="en-US" smtClean="0"/>
              <a:t>4/20/2021</a:t>
            </a:fld>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67275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0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C50CCA14-A806-438F-912B-C8103E957BC2}" type="datetime1">
              <a:rPr lang="en-US" smtClean="0"/>
              <a:t>4/20/2021</a:t>
            </a:fld>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1818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D459B8A2-585E-4F65-9F01-948A6D4BC141}" type="datetime1">
              <a:rPr lang="en-US" smtClean="0"/>
              <a:t>4/20/2021</a:t>
            </a:fld>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05710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ADE26C82-4385-4A47-8F1E-2DF8F2F8EF4A}" type="datetime1">
              <a:rPr lang="en-US" smtClean="0"/>
              <a:t>4/20/2021</a:t>
            </a:fld>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07075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711943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27854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4AF81687-1360-4E3A-AA29-0F985A4B451D}" type="datetime1">
              <a:rPr lang="en-US" smtClean="0"/>
              <a:t>4/20/2021</a:t>
            </a:fld>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62086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39863AE5-129A-4913-82CA-AC66AAD1BB5D}" type="datetime1">
              <a:rPr lang="en-US" smtClean="0"/>
              <a:t>4/20/2021</a:t>
            </a:fld>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68151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2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FDC6DCFD-137A-4532-B5D9-F5714402452B}" type="datetime1">
              <a:rPr lang="en-US" smtClean="0"/>
              <a:t>4/20/2021</a:t>
            </a:fld>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56662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4"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746475CD-5217-4CDA-B9FF-EE22FDC8D8D0}" type="datetime1">
              <a:rPr lang="en-US" smtClean="0"/>
              <a:t>4/20/2021</a:t>
            </a:fld>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4548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68"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72BA97A9-3F69-4EB0-A839-BE4D081BE86B}" type="datetime1">
              <a:rPr lang="en-US" smtClean="0"/>
              <a:t>4/20/2021</a:t>
            </a:fld>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5" name="Picture 1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54128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ACBB06F3-CCE4-4230-AED4-83301E5C0C5C}" type="datetime1">
              <a:rPr lang="en-US" smtClean="0"/>
              <a:t>4/20/2021</a:t>
            </a:fld>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0142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8018A60-9384-4EF4-B0AC-39351A3E762B}" type="datetime1">
              <a:rPr lang="en-US" smtClean="0"/>
              <a:t>4/20/2021</a:t>
            </a:fld>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41998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4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381FF358-6B59-4008-94F4-CF7F90ECE703}" type="datetime1">
              <a:rPr lang="en-US" smtClean="0"/>
              <a:t>4/20/2021</a:t>
            </a:fld>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93839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DC93FA42-B754-4C26-B960-2DBA89E0406E}"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pic>
        <p:nvPicPr>
          <p:cNvPr id="16" name="Picture 15"/>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63978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929ACB9-0882-48F2-B333-2211B656E0C9}" type="datetime1">
              <a:rPr lang="en-US" smtClean="0"/>
              <a:t>4/20/2021</a:t>
            </a:fld>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30145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29768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855654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2" name="think-cell Slide" r:id="rId5" imgW="352" imgH="355" progId="TCLayout.ActiveDocument.1">
                  <p:embed/>
                </p:oleObj>
              </mc:Choice>
              <mc:Fallback>
                <p:oleObj name="think-cell Slide" r:id="rId5" imgW="352" imgH="355"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EC93B74F-ADBE-4D0C-9B79-690395BDCC6B}"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69013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6" name="think-cell Slide" r:id="rId6" imgW="352" imgH="355" progId="TCLayout.ActiveDocument.1">
                  <p:embed/>
                </p:oleObj>
              </mc:Choice>
              <mc:Fallback>
                <p:oleObj name="think-cell Slide" r:id="rId6" imgW="352" imgH="355"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BB9E4558-2C1B-4916-8CCF-DA24D1D738FF}"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4"/>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987201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26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93726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4"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156665DE-293E-408A-97C6-12CDB3131330}" type="datetime1">
              <a:rPr lang="en-US" smtClean="0"/>
              <a:t>4/20/2021</a:t>
            </a:fld>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56816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8" name="think-cell Slide" r:id="rId5" imgW="352" imgH="355" progId="TCLayout.ActiveDocument.1">
                  <p:embed/>
                </p:oleObj>
              </mc:Choice>
              <mc:Fallback>
                <p:oleObj name="think-cell Slide" r:id="rId5" imgW="352" imgH="35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B5E0E1BB-E3BD-42FD-A5F7-D5E70AA70C6D}" type="datetime1">
              <a:rPr lang="en-US" smtClean="0"/>
              <a:t>4/20/2021</a:t>
            </a:fld>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8714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fld id="{56E622EC-72BE-40EA-9DCD-6DFB5738975A}" type="datetime1">
              <a:rPr lang="en-US" smtClean="0"/>
              <a:t>4/20/2021</a:t>
            </a:fld>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0781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fld id="{16EAF721-352B-4B8A-A64E-36CA203C2E9C}" type="datetime1">
              <a:rPr lang="en-US" smtClean="0"/>
              <a:t>4/20/2021</a:t>
            </a:fld>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112267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80"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1566" b="1878"/>
          <a:stretch/>
        </p:blipFill>
        <p:spPr>
          <a:xfrm>
            <a:off x="0" y="0"/>
            <a:ext cx="12193874" cy="6858000"/>
          </a:xfrm>
          <a:prstGeom prst="rect">
            <a:avLst/>
          </a:prstGeom>
          <a:noFill/>
          <a:ln>
            <a:noFill/>
          </a:ln>
        </p:spPr>
      </p:pic>
      <p:sp>
        <p:nvSpPr>
          <p:cNvPr id="11" name="Rectangle 1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pic>
        <p:nvPicPr>
          <p:cNvPr id="12" name="Picture 11"/>
          <p:cNvPicPr>
            <a:picLocks noChangeAspect="1"/>
          </p:cNvPicPr>
          <p:nvPr userDrawn="1"/>
        </p:nvPicPr>
        <p:blipFill rotWithShape="1">
          <a:blip r:embed="rId7">
            <a:clrChange>
              <a:clrFrom>
                <a:srgbClr val="1CABE2"/>
              </a:clrFrom>
              <a:clrTo>
                <a:srgbClr val="1CABE2">
                  <a:alpha val="0"/>
                </a:srgbClr>
              </a:clrTo>
            </a:clrChange>
          </a:blip>
          <a:srcRect r="29042"/>
          <a:stretch/>
        </p:blipFill>
        <p:spPr>
          <a:xfrm>
            <a:off x="2187718" y="2746978"/>
            <a:ext cx="5011636" cy="1288043"/>
          </a:xfrm>
          <a:prstGeom prst="rect">
            <a:avLst/>
          </a:prstGeom>
        </p:spPr>
      </p:pic>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6144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4"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fld id="{E97BFAB1-165B-4627-A51C-999A36DECDD4}" type="datetime1">
              <a:rPr lang="en-US" smtClean="0"/>
              <a:t>4/20/2021</a:t>
            </a:fld>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Learning Passport - Announcement Materials - 13Dec2019.pptx</a:t>
            </a:r>
          </a:p>
        </p:txBody>
      </p:sp>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08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pic>
        <p:nvPicPr>
          <p:cNvPr id="17" name="Picture 16"/>
          <p:cNvPicPr>
            <a:picLocks noChangeAspect="1"/>
          </p:cNvPicPr>
          <p:nvPr userDrawn="1"/>
        </p:nvPicPr>
        <p:blipFill rotWithShape="1">
          <a:blip r:embed="rId6">
            <a:extLst>
              <a:ext uri="{28A0092B-C50C-407E-A947-70E740481C1C}">
                <a14:useLocalDpi xmlns:a14="http://schemas.microsoft.com/office/drawing/2010/main" val="0"/>
              </a:ext>
            </a:extLst>
          </a:blip>
          <a:srcRect l="1731" t="8741" r="102" b="27"/>
          <a:stretch/>
        </p:blipFill>
        <p:spPr>
          <a:xfrm rot="16200000" flipH="1">
            <a:off x="8471921" y="1960572"/>
            <a:ext cx="580573" cy="6858000"/>
          </a:xfrm>
          <a:prstGeom prst="rect">
            <a:avLst/>
          </a:prstGeom>
        </p:spPr>
      </p:pic>
      <p:pic>
        <p:nvPicPr>
          <p:cNvPr id="19" name="Picture 18"/>
          <p:cNvPicPr>
            <a:picLocks noChangeAspect="1"/>
          </p:cNvPicPr>
          <p:nvPr userDrawn="1"/>
        </p:nvPicPr>
        <p:blipFill rotWithShape="1">
          <a:blip r:embed="rId7">
            <a:extLst>
              <a:ext uri="{28A0092B-C50C-407E-A947-70E740481C1C}">
                <a14:useLocalDpi xmlns:a14="http://schemas.microsoft.com/office/drawing/2010/main" val="0"/>
              </a:ext>
            </a:extLst>
          </a:blip>
          <a:srcRect t="12070" b="14284"/>
          <a:stretch/>
        </p:blipFill>
        <p:spPr>
          <a:xfrm>
            <a:off x="0" y="-15972"/>
            <a:ext cx="12193874" cy="5230752"/>
          </a:xfrm>
          <a:prstGeom prst="rect">
            <a:avLst/>
          </a:prstGeom>
          <a:noFill/>
          <a:ln>
            <a:noFill/>
          </a:ln>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mn-lt"/>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8"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ea typeface="+mj-ea"/>
                <a:cs typeface="+mj-cs"/>
                <a:sym typeface="+mj-lt"/>
              </a:defRPr>
            </a:lvl1pPr>
          </a:lstStyle>
          <a:p>
            <a:r>
              <a:rPr lang="en-US"/>
              <a:t>Title in Title Case</a:t>
            </a:r>
          </a:p>
        </p:txBody>
      </p:sp>
      <p:pic>
        <p:nvPicPr>
          <p:cNvPr id="29" name="Picture 28"/>
          <p:cNvPicPr>
            <a:picLocks noChangeAspect="1"/>
          </p:cNvPicPr>
          <p:nvPr userDrawn="1"/>
        </p:nvPicPr>
        <p:blipFill rotWithShape="1">
          <a:blip r:embed="rId8"/>
          <a:srcRect t="19288" b="20968"/>
          <a:stretch/>
        </p:blipFill>
        <p:spPr>
          <a:xfrm>
            <a:off x="9233860" y="5381791"/>
            <a:ext cx="2133333" cy="12745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ags" Target="../tags/tag3.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vmlDrawing" Target="../drawings/vmlDrawing1.v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63" Type="http://schemas.openxmlformats.org/officeDocument/2006/relationships/slideLayout" Target="../slideLayouts/slideLayout133.xml"/><Relationship Id="rId68" Type="http://schemas.openxmlformats.org/officeDocument/2006/relationships/slideLayout" Target="../slideLayouts/slideLayout138.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66" Type="http://schemas.openxmlformats.org/officeDocument/2006/relationships/slideLayout" Target="../slideLayouts/slideLayout136.xml"/><Relationship Id="rId74" Type="http://schemas.openxmlformats.org/officeDocument/2006/relationships/oleObject" Target="../embeddings/oleObject69.bin"/><Relationship Id="rId5" Type="http://schemas.openxmlformats.org/officeDocument/2006/relationships/slideLayout" Target="../slideLayouts/slideLayout75.xml"/><Relationship Id="rId61" Type="http://schemas.openxmlformats.org/officeDocument/2006/relationships/slideLayout" Target="../slideLayouts/slideLayout131.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69" Type="http://schemas.openxmlformats.org/officeDocument/2006/relationships/slideLayout" Target="../slideLayouts/slideLayout139.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72" Type="http://schemas.openxmlformats.org/officeDocument/2006/relationships/tags" Target="../tags/tag126.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67" Type="http://schemas.openxmlformats.org/officeDocument/2006/relationships/slideLayout" Target="../slideLayouts/slideLayout137.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70" Type="http://schemas.openxmlformats.org/officeDocument/2006/relationships/theme" Target="../theme/theme2.xml"/><Relationship Id="rId75" Type="http://schemas.openxmlformats.org/officeDocument/2006/relationships/image" Target="../media/image1.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slideLayout" Target="../slideLayouts/slideLayout135.xml"/><Relationship Id="rId73" Type="http://schemas.openxmlformats.org/officeDocument/2006/relationships/tags" Target="../tags/tag127.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 Id="rId34" Type="http://schemas.openxmlformats.org/officeDocument/2006/relationships/slideLayout" Target="../slideLayouts/slideLayout104.xml"/><Relationship Id="rId50" Type="http://schemas.openxmlformats.org/officeDocument/2006/relationships/slideLayout" Target="../slideLayouts/slideLayout120.xml"/><Relationship Id="rId55" Type="http://schemas.openxmlformats.org/officeDocument/2006/relationships/slideLayout" Target="../slideLayouts/slideLayout125.xml"/><Relationship Id="rId7" Type="http://schemas.openxmlformats.org/officeDocument/2006/relationships/slideLayout" Target="../slideLayouts/slideLayout77.xml"/><Relationship Id="rId71" Type="http://schemas.openxmlformats.org/officeDocument/2006/relationships/vmlDrawing" Target="../drawings/vmlDrawing69.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3"/>
            </p:custDataLst>
            <p:extLst>
              <p:ext uri="{D42A27DB-BD31-4B8C-83A1-F6EECF244321}">
                <p14:modId xmlns:p14="http://schemas.microsoft.com/office/powerpoint/2010/main" val="26230520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75" imgW="270" imgH="270" progId="TCLayout.ActiveDocument.1">
                  <p:embed/>
                </p:oleObj>
              </mc:Choice>
              <mc:Fallback>
                <p:oleObj name="think-cell Slide" r:id="rId75" imgW="270" imgH="270" progId="TCLayout.ActiveDocument.1">
                  <p:embed/>
                  <p:pic>
                    <p:nvPicPr>
                      <p:cNvPr id="2" name="Object 1" hidden="1"/>
                      <p:cNvPicPr/>
                      <p:nvPr/>
                    </p:nvPicPr>
                    <p:blipFill>
                      <a:blip r:embed="rId7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4"/>
            </p:custDataLst>
          </p:nvPr>
        </p:nvSpPr>
        <p:spPr>
          <a:xfrm>
            <a:off x="0" y="0"/>
            <a:ext cx="158750" cy="158750"/>
          </a:xfrm>
          <a:prstGeom prst="rect">
            <a:avLst/>
          </a:prstGeom>
          <a:solidFill>
            <a:srgbClr val="00AEEF"/>
          </a:solidFill>
          <a:ln w="9525" cap="rnd" cmpd="sng" algn="ctr">
            <a:solidFill>
              <a:srgbClr val="00AEE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err="1">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646519217"/>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 id="2147485273" r:id="rId13"/>
    <p:sldLayoutId id="2147485274" r:id="rId14"/>
    <p:sldLayoutId id="2147485275" r:id="rId15"/>
    <p:sldLayoutId id="2147485276" r:id="rId16"/>
    <p:sldLayoutId id="2147485277" r:id="rId17"/>
    <p:sldLayoutId id="2147485278" r:id="rId18"/>
    <p:sldLayoutId id="2147485279" r:id="rId19"/>
    <p:sldLayoutId id="2147485280" r:id="rId20"/>
    <p:sldLayoutId id="2147485281" r:id="rId21"/>
    <p:sldLayoutId id="2147485282" r:id="rId22"/>
    <p:sldLayoutId id="2147485283" r:id="rId23"/>
    <p:sldLayoutId id="2147485284" r:id="rId24"/>
    <p:sldLayoutId id="2147485285" r:id="rId25"/>
    <p:sldLayoutId id="2147485286" r:id="rId26"/>
    <p:sldLayoutId id="2147485287" r:id="rId27"/>
    <p:sldLayoutId id="2147485288" r:id="rId28"/>
    <p:sldLayoutId id="2147485289" r:id="rId29"/>
    <p:sldLayoutId id="2147485290" r:id="rId30"/>
    <p:sldLayoutId id="2147485291" r:id="rId31"/>
    <p:sldLayoutId id="2147485292" r:id="rId32"/>
    <p:sldLayoutId id="2147485293" r:id="rId33"/>
    <p:sldLayoutId id="2147485294" r:id="rId34"/>
    <p:sldLayoutId id="2147485295" r:id="rId35"/>
    <p:sldLayoutId id="2147485296" r:id="rId36"/>
    <p:sldLayoutId id="2147485297" r:id="rId37"/>
    <p:sldLayoutId id="2147485298" r:id="rId38"/>
    <p:sldLayoutId id="2147485299" r:id="rId39"/>
    <p:sldLayoutId id="2147485300" r:id="rId40"/>
    <p:sldLayoutId id="2147485301" r:id="rId41"/>
    <p:sldLayoutId id="2147485302" r:id="rId42"/>
    <p:sldLayoutId id="2147485303" r:id="rId43"/>
    <p:sldLayoutId id="2147485304" r:id="rId44"/>
    <p:sldLayoutId id="2147485305" r:id="rId45"/>
    <p:sldLayoutId id="2147485306" r:id="rId46"/>
    <p:sldLayoutId id="2147485307" r:id="rId47"/>
    <p:sldLayoutId id="2147485308" r:id="rId48"/>
    <p:sldLayoutId id="2147485309" r:id="rId49"/>
    <p:sldLayoutId id="2147485310" r:id="rId50"/>
    <p:sldLayoutId id="2147485311" r:id="rId51"/>
    <p:sldLayoutId id="2147485312" r:id="rId52"/>
    <p:sldLayoutId id="2147485313" r:id="rId53"/>
    <p:sldLayoutId id="2147485314" r:id="rId54"/>
    <p:sldLayoutId id="2147485315" r:id="rId55"/>
    <p:sldLayoutId id="2147485316" r:id="rId56"/>
    <p:sldLayoutId id="2147485317" r:id="rId57"/>
    <p:sldLayoutId id="2147485318" r:id="rId58"/>
    <p:sldLayoutId id="2147485319" r:id="rId59"/>
    <p:sldLayoutId id="2147485320" r:id="rId60"/>
    <p:sldLayoutId id="2147485321" r:id="rId61"/>
    <p:sldLayoutId id="2147485322" r:id="rId62"/>
    <p:sldLayoutId id="2147485323" r:id="rId63"/>
    <p:sldLayoutId id="2147485324" r:id="rId64"/>
    <p:sldLayoutId id="2147485325" r:id="rId65"/>
    <p:sldLayoutId id="2147485326" r:id="rId66"/>
    <p:sldLayoutId id="2147485327" r:id="rId67"/>
    <p:sldLayoutId id="2147485328" r:id="rId68"/>
    <p:sldLayoutId id="2147485329" r:id="rId69"/>
    <p:sldLayoutId id="2147485330" r:id="rId7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378457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2" name="think-cell Slide" r:id="rId74" imgW="270" imgH="270" progId="TCLayout.ActiveDocument.1">
                  <p:embed/>
                </p:oleObj>
              </mc:Choice>
              <mc:Fallback>
                <p:oleObj name="think-cell Slide" r:id="rId74" imgW="270" imgH="270" progId="TCLayout.ActiveDocument.1">
                  <p:embed/>
                  <p:pic>
                    <p:nvPicPr>
                      <p:cNvPr id="2" name="Object 1" hidden="1"/>
                      <p:cNvPicPr/>
                      <p:nvPr/>
                    </p:nvPicPr>
                    <p:blipFill>
                      <a:blip r:embed="rId75"/>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3"/>
            </p:custDataLst>
          </p:nvPr>
        </p:nvSpPr>
        <p:spPr>
          <a:xfrm>
            <a:off x="0" y="0"/>
            <a:ext cx="158750" cy="158750"/>
          </a:xfrm>
          <a:prstGeom prst="rect">
            <a:avLst/>
          </a:prstGeom>
          <a:solidFill>
            <a:srgbClr val="00AEEF"/>
          </a:solidFill>
          <a:ln w="9525" cap="rnd" cmpd="sng" algn="ctr">
            <a:solidFill>
              <a:srgbClr val="00AEE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err="1">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fld id="{40DEA557-8AE7-4330-A9B6-2CF1BDBD0355}" type="datetime1">
              <a:rPr lang="en-US" smtClean="0"/>
              <a:t>4/20/2021</a:t>
            </a:fld>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5115" r:id="rId1"/>
    <p:sldLayoutId id="2147485086" r:id="rId2"/>
    <p:sldLayoutId id="2147485183" r:id="rId3"/>
    <p:sldLayoutId id="2147485158" r:id="rId4"/>
    <p:sldLayoutId id="2147485113" r:id="rId5"/>
    <p:sldLayoutId id="2147485114" r:id="rId6"/>
    <p:sldLayoutId id="2147485154" r:id="rId7"/>
    <p:sldLayoutId id="2147485162" r:id="rId8"/>
    <p:sldLayoutId id="2147485149" r:id="rId9"/>
    <p:sldLayoutId id="2147485087" r:id="rId10"/>
    <p:sldLayoutId id="2147485112" r:id="rId11"/>
    <p:sldLayoutId id="2147485155" r:id="rId12"/>
    <p:sldLayoutId id="2147485164" r:id="rId13"/>
    <p:sldLayoutId id="2147485109" r:id="rId14"/>
    <p:sldLayoutId id="2147485165" r:id="rId15"/>
    <p:sldLayoutId id="2147485110" r:id="rId16"/>
    <p:sldLayoutId id="2147485166" r:id="rId17"/>
    <p:sldLayoutId id="2147485156" r:id="rId18"/>
    <p:sldLayoutId id="2147485167" r:id="rId19"/>
    <p:sldLayoutId id="2147485108" r:id="rId20"/>
    <p:sldLayoutId id="2147485107" r:id="rId21"/>
    <p:sldLayoutId id="2147485106" r:id="rId22"/>
    <p:sldLayoutId id="2147485090" r:id="rId23"/>
    <p:sldLayoutId id="2147485091" r:id="rId24"/>
    <p:sldLayoutId id="2147485092" r:id="rId25"/>
    <p:sldLayoutId id="2147485093" r:id="rId26"/>
    <p:sldLayoutId id="2147485116" r:id="rId27"/>
    <p:sldLayoutId id="2147485161" r:id="rId28"/>
    <p:sldLayoutId id="2147485159" r:id="rId29"/>
    <p:sldLayoutId id="2147485119" r:id="rId30"/>
    <p:sldLayoutId id="2147485184" r:id="rId31"/>
    <p:sldLayoutId id="2147485137" r:id="rId32"/>
    <p:sldLayoutId id="2147485120" r:id="rId33"/>
    <p:sldLayoutId id="2147485121" r:id="rId34"/>
    <p:sldLayoutId id="2147485141" r:id="rId35"/>
    <p:sldLayoutId id="2147485163" r:id="rId36"/>
    <p:sldLayoutId id="2147485139" r:id="rId37"/>
    <p:sldLayoutId id="2147485140" r:id="rId38"/>
    <p:sldLayoutId id="2147485122" r:id="rId39"/>
    <p:sldLayoutId id="2147485123" r:id="rId40"/>
    <p:sldLayoutId id="2147485151" r:id="rId41"/>
    <p:sldLayoutId id="2147485168" r:id="rId42"/>
    <p:sldLayoutId id="2147485127" r:id="rId43"/>
    <p:sldLayoutId id="2147485169" r:id="rId44"/>
    <p:sldLayoutId id="2147485126" r:id="rId45"/>
    <p:sldLayoutId id="2147485170" r:id="rId46"/>
    <p:sldLayoutId id="2147485153" r:id="rId47"/>
    <p:sldLayoutId id="2147485171" r:id="rId48"/>
    <p:sldLayoutId id="2147485128" r:id="rId49"/>
    <p:sldLayoutId id="2147485129" r:id="rId50"/>
    <p:sldLayoutId id="2147485130" r:id="rId51"/>
    <p:sldLayoutId id="2147485131" r:id="rId52"/>
    <p:sldLayoutId id="2147485145" r:id="rId53"/>
    <p:sldLayoutId id="2147485133" r:id="rId54"/>
    <p:sldLayoutId id="2147485144" r:id="rId55"/>
    <p:sldLayoutId id="2147485134" r:id="rId56"/>
    <p:sldLayoutId id="2147485146" r:id="rId57"/>
    <p:sldLayoutId id="2147485160" r:id="rId58"/>
    <p:sldLayoutId id="2147485172" r:id="rId59"/>
    <p:sldLayoutId id="2147485173" r:id="rId60"/>
    <p:sldLayoutId id="2147485174" r:id="rId61"/>
    <p:sldLayoutId id="2147485175" r:id="rId62"/>
    <p:sldLayoutId id="2147485176" r:id="rId63"/>
    <p:sldLayoutId id="2147485177" r:id="rId64"/>
    <p:sldLayoutId id="2147485178" r:id="rId65"/>
    <p:sldLayoutId id="2147485179" r:id="rId66"/>
    <p:sldLayoutId id="2147485180" r:id="rId67"/>
    <p:sldLayoutId id="2147485185" r:id="rId68"/>
    <p:sldLayoutId id="2147485186"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8" Type="http://schemas.openxmlformats.org/officeDocument/2006/relationships/hyperlink" Target="mailto:rjenkins@unicef.org" TargetMode="External"/><Relationship Id="rId3" Type="http://schemas.openxmlformats.org/officeDocument/2006/relationships/tags" Target="../tags/tag256.xml"/><Relationship Id="rId7" Type="http://schemas.openxmlformats.org/officeDocument/2006/relationships/image" Target="../media/image20.emf"/><Relationship Id="rId2" Type="http://schemas.openxmlformats.org/officeDocument/2006/relationships/tags" Target="../tags/tag255.xml"/><Relationship Id="rId1" Type="http://schemas.openxmlformats.org/officeDocument/2006/relationships/vmlDrawing" Target="../drawings/vmlDrawing139.vml"/><Relationship Id="rId6" Type="http://schemas.openxmlformats.org/officeDocument/2006/relationships/oleObject" Target="../embeddings/oleObject140.bin"/><Relationship Id="rId11" Type="http://schemas.openxmlformats.org/officeDocument/2006/relationships/image" Target="../media/image5.emf"/><Relationship Id="rId5" Type="http://schemas.openxmlformats.org/officeDocument/2006/relationships/slideLayout" Target="../slideLayouts/slideLayout114.xml"/><Relationship Id="rId10" Type="http://schemas.openxmlformats.org/officeDocument/2006/relationships/oleObject" Target="../embeddings/oleObject141.bin"/><Relationship Id="rId4" Type="http://schemas.openxmlformats.org/officeDocument/2006/relationships/tags" Target="../tags/tag257.xml"/><Relationship Id="rId9" Type="http://schemas.openxmlformats.org/officeDocument/2006/relationships/hyperlink" Target="https://www.learningpassport.or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tags" Target="../tags/tag258.xml"/><Relationship Id="rId1" Type="http://schemas.openxmlformats.org/officeDocument/2006/relationships/vmlDrawing" Target="../drawings/vmlDrawing140.vml"/><Relationship Id="rId6" Type="http://schemas.openxmlformats.org/officeDocument/2006/relationships/image" Target="../media/image44.jpeg"/><Relationship Id="rId5" Type="http://schemas.openxmlformats.org/officeDocument/2006/relationships/image" Target="../media/image20.emf"/><Relationship Id="rId4" Type="http://schemas.openxmlformats.org/officeDocument/2006/relationships/oleObject" Target="../embeddings/oleObject14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41.bin"/><Relationship Id="rId3" Type="http://schemas.openxmlformats.org/officeDocument/2006/relationships/tags" Target="../tags/tag260.xml"/><Relationship Id="rId7" Type="http://schemas.openxmlformats.org/officeDocument/2006/relationships/image" Target="../media/image20.emf"/><Relationship Id="rId2" Type="http://schemas.openxmlformats.org/officeDocument/2006/relationships/tags" Target="../tags/tag259.xml"/><Relationship Id="rId1" Type="http://schemas.openxmlformats.org/officeDocument/2006/relationships/vmlDrawing" Target="../drawings/vmlDrawing141.vml"/><Relationship Id="rId6" Type="http://schemas.openxmlformats.org/officeDocument/2006/relationships/oleObject" Target="../embeddings/oleObject140.bin"/><Relationship Id="rId5" Type="http://schemas.openxmlformats.org/officeDocument/2006/relationships/slideLayout" Target="../slideLayouts/slideLayout117.xml"/><Relationship Id="rId4" Type="http://schemas.openxmlformats.org/officeDocument/2006/relationships/tags" Target="../tags/tag261.xml"/><Relationship Id="rId9" Type="http://schemas.openxmlformats.org/officeDocument/2006/relationships/image" Target="../media/image5.emf"/></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263.xml"/><Relationship Id="rId7" Type="http://schemas.openxmlformats.org/officeDocument/2006/relationships/oleObject" Target="../embeddings/oleObject143.bin"/><Relationship Id="rId12" Type="http://schemas.openxmlformats.org/officeDocument/2006/relationships/image" Target="../media/image49.png"/><Relationship Id="rId2" Type="http://schemas.openxmlformats.org/officeDocument/2006/relationships/tags" Target="../tags/tag262.xml"/><Relationship Id="rId1" Type="http://schemas.openxmlformats.org/officeDocument/2006/relationships/vmlDrawing" Target="../drawings/vmlDrawing142.v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notesSlide" Target="../notesSlides/notesSlide13.xml"/><Relationship Id="rId10" Type="http://schemas.openxmlformats.org/officeDocument/2006/relationships/image" Target="../media/image17.png"/><Relationship Id="rId4" Type="http://schemas.openxmlformats.org/officeDocument/2006/relationships/slideLayout" Target="../slideLayouts/slideLayout100.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diagramColors" Target="../diagrams/colors2.xml"/><Relationship Id="rId11" Type="http://schemas.openxmlformats.org/officeDocument/2006/relationships/image" Target="../media/image52.png"/><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37.bin"/><Relationship Id="rId3" Type="http://schemas.openxmlformats.org/officeDocument/2006/relationships/tags" Target="../tags/tag251.xml"/><Relationship Id="rId7" Type="http://schemas.openxmlformats.org/officeDocument/2006/relationships/image" Target="../media/image19.png"/><Relationship Id="rId2" Type="http://schemas.openxmlformats.org/officeDocument/2006/relationships/tags" Target="../tags/tag250.xml"/><Relationship Id="rId1" Type="http://schemas.openxmlformats.org/officeDocument/2006/relationships/vmlDrawing" Target="../drawings/vmlDrawing137.vml"/><Relationship Id="rId6" Type="http://schemas.openxmlformats.org/officeDocument/2006/relationships/notesSlide" Target="../notesSlides/notesSlide2.xml"/><Relationship Id="rId11" Type="http://schemas.openxmlformats.org/officeDocument/2006/relationships/image" Target="../media/image5.emf"/><Relationship Id="rId5" Type="http://schemas.openxmlformats.org/officeDocument/2006/relationships/slideLayout" Target="../slideLayouts/slideLayout100.xml"/><Relationship Id="rId10" Type="http://schemas.openxmlformats.org/officeDocument/2006/relationships/oleObject" Target="../embeddings/oleObject138.bin"/><Relationship Id="rId4" Type="http://schemas.openxmlformats.org/officeDocument/2006/relationships/tags" Target="../tags/tag252.xml"/><Relationship Id="rId9"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00.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1.jpeg"/><Relationship Id="rId3" Type="http://schemas.openxmlformats.org/officeDocument/2006/relationships/tags" Target="../tags/tag254.xml"/><Relationship Id="rId7" Type="http://schemas.openxmlformats.org/officeDocument/2006/relationships/image" Target="../media/image20.emf"/><Relationship Id="rId12" Type="http://schemas.microsoft.com/office/2007/relationships/diagramDrawing" Target="../diagrams/drawing1.xml"/><Relationship Id="rId2" Type="http://schemas.openxmlformats.org/officeDocument/2006/relationships/tags" Target="../tags/tag253.xml"/><Relationship Id="rId1" Type="http://schemas.openxmlformats.org/officeDocument/2006/relationships/vmlDrawing" Target="../drawings/vmlDrawing138.vml"/><Relationship Id="rId6" Type="http://schemas.openxmlformats.org/officeDocument/2006/relationships/oleObject" Target="../embeddings/oleObject139.bin"/><Relationship Id="rId11" Type="http://schemas.openxmlformats.org/officeDocument/2006/relationships/diagramColors" Target="../diagrams/colors1.xml"/><Relationship Id="rId5" Type="http://schemas.openxmlformats.org/officeDocument/2006/relationships/notesSlide" Target="../notesSlides/notesSlide3.xml"/><Relationship Id="rId15" Type="http://schemas.openxmlformats.org/officeDocument/2006/relationships/image" Target="../media/image23.jpeg"/><Relationship Id="rId10" Type="http://schemas.openxmlformats.org/officeDocument/2006/relationships/diagramQuickStyle" Target="../diagrams/quickStyle1.xml"/><Relationship Id="rId4" Type="http://schemas.openxmlformats.org/officeDocument/2006/relationships/slideLayout" Target="../slideLayouts/slideLayout95.xml"/><Relationship Id="rId9" Type="http://schemas.openxmlformats.org/officeDocument/2006/relationships/diagramLayout" Target="../diagrams/layout1.xml"/><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5.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microsoft logo">
            <a:extLst>
              <a:ext uri="{FF2B5EF4-FFF2-40B4-BE49-F238E27FC236}">
                <a16:creationId xmlns:a16="http://schemas.microsoft.com/office/drawing/2014/main" id="{ADADB310-5907-48D4-B09F-F65C56E71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04" b="31447"/>
          <a:stretch/>
        </p:blipFill>
        <p:spPr bwMode="auto">
          <a:xfrm>
            <a:off x="0" y="6470293"/>
            <a:ext cx="1399681" cy="387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61C0614-44FA-4EDF-9A80-EFDA773D024C}"/>
              </a:ext>
            </a:extLst>
          </p:cNvPr>
          <p:cNvPicPr>
            <a:picLocks noChangeAspect="1"/>
          </p:cNvPicPr>
          <p:nvPr/>
        </p:nvPicPr>
        <p:blipFill>
          <a:blip r:embed="rId4"/>
          <a:stretch>
            <a:fillRect/>
          </a:stretch>
        </p:blipFill>
        <p:spPr>
          <a:xfrm>
            <a:off x="1" y="0"/>
            <a:ext cx="12191999" cy="6700800"/>
          </a:xfrm>
          <a:prstGeom prst="rect">
            <a:avLst/>
          </a:prstGeom>
        </p:spPr>
      </p:pic>
      <p:sp>
        <p:nvSpPr>
          <p:cNvPr id="2" name="Rectangle 2">
            <a:extLst>
              <a:ext uri="{FF2B5EF4-FFF2-40B4-BE49-F238E27FC236}">
                <a16:creationId xmlns:a16="http://schemas.microsoft.com/office/drawing/2014/main" id="{9E62CE70-68DC-4D66-94A2-8A539DF66DB2}"/>
              </a:ext>
            </a:extLst>
          </p:cNvPr>
          <p:cNvSpPr>
            <a:spLocks noChangeArrowheads="1"/>
          </p:cNvSpPr>
          <p:nvPr/>
        </p:nvSpPr>
        <p:spPr bwMode="auto">
          <a:xfrm>
            <a:off x="196395" y="3743023"/>
            <a:ext cx="9345478" cy="160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4800" b="1" dirty="0">
                <a:solidFill>
                  <a:schemeClr val="bg1"/>
                </a:solidFill>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cs typeface="Segoe UI" panose="020B0502040204020203" pitchFamily="34" charset="0"/>
              </a:rPr>
              <a:t>Learning Passport</a:t>
            </a:r>
          </a:p>
          <a:p>
            <a:pPr defTabSz="685800" eaLnBrk="0" fontAlgn="base" hangingPunct="0">
              <a:spcBef>
                <a:spcPct val="0"/>
              </a:spcBef>
              <a:spcAft>
                <a:spcPct val="0"/>
              </a:spcAft>
              <a:defRPr/>
            </a:pPr>
            <a:r>
              <a:rPr lang="en-US" altLang="en-US" sz="1600" i="1" dirty="0">
                <a:solidFill>
                  <a:schemeClr val="bg1"/>
                </a:solidFill>
                <a:latin typeface="Segoe UI" panose="020B0502040204020203" pitchFamily="34" charset="0"/>
                <a:ea typeface="Times New Roman" panose="02020603050405020304" pitchFamily="18" charset="0"/>
                <a:cs typeface="Segoe UI" panose="020B0502040204020203" pitchFamily="34" charset="0"/>
              </a:rPr>
              <a:t>Transforming Societies through Education</a:t>
            </a:r>
          </a:p>
          <a:p>
            <a:pPr defTabSz="685800" eaLnBrk="0" fontAlgn="base" hangingPunct="0">
              <a:spcBef>
                <a:spcPct val="0"/>
              </a:spcBef>
              <a:spcAft>
                <a:spcPct val="0"/>
              </a:spcAft>
              <a:defRPr/>
            </a:pPr>
            <a:endParaRPr lang="en-US" altLang="en-US" sz="400" b="1" dirty="0">
              <a:solidFill>
                <a:schemeClr val="bg1"/>
              </a:solidFill>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cs typeface="Segoe UI" panose="020B0502040204020203" pitchFamily="34" charset="0"/>
            </a:endParaRPr>
          </a:p>
          <a:p>
            <a:pPr defTabSz="685800" eaLnBrk="0" fontAlgn="base" hangingPunct="0">
              <a:spcBef>
                <a:spcPct val="0"/>
              </a:spcBef>
              <a:spcAft>
                <a:spcPct val="0"/>
              </a:spcAft>
              <a:defRPr/>
            </a:pPr>
            <a:r>
              <a:rPr lang="en-US" altLang="en-US" sz="3200" b="1" dirty="0">
                <a:solidFill>
                  <a:schemeClr val="bg1"/>
                </a:solidFill>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cs typeface="Segoe UI" panose="020B0502040204020203" pitchFamily="34" charset="0"/>
              </a:rPr>
              <a:t>ILO Virtual Tech Fair</a:t>
            </a:r>
          </a:p>
        </p:txBody>
      </p:sp>
      <p:sp>
        <p:nvSpPr>
          <p:cNvPr id="7" name="Rectangle 6">
            <a:extLst>
              <a:ext uri="{FF2B5EF4-FFF2-40B4-BE49-F238E27FC236}">
                <a16:creationId xmlns:a16="http://schemas.microsoft.com/office/drawing/2014/main" id="{BFBC719B-4180-41B9-A372-86DDA360F0EB}"/>
              </a:ext>
            </a:extLst>
          </p:cNvPr>
          <p:cNvSpPr/>
          <p:nvPr/>
        </p:nvSpPr>
        <p:spPr>
          <a:xfrm>
            <a:off x="0" y="5930889"/>
            <a:ext cx="12192000" cy="927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DCD2860-2711-43BE-A373-72994B31EE1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32381" b="35415"/>
          <a:stretch/>
        </p:blipFill>
        <p:spPr>
          <a:xfrm>
            <a:off x="196395" y="5947590"/>
            <a:ext cx="2679344" cy="910410"/>
          </a:xfrm>
          <a:prstGeom prst="rect">
            <a:avLst/>
          </a:prstGeom>
        </p:spPr>
      </p:pic>
      <p:pic>
        <p:nvPicPr>
          <p:cNvPr id="9" name="Picture 8" descr="Logo, company name&#10;&#10;Description automatically generated">
            <a:extLst>
              <a:ext uri="{FF2B5EF4-FFF2-40B4-BE49-F238E27FC236}">
                <a16:creationId xmlns:a16="http://schemas.microsoft.com/office/drawing/2014/main" id="{9145CB29-185D-4274-BEDE-35D881EAF939}"/>
              </a:ext>
            </a:extLst>
          </p:cNvPr>
          <p:cNvPicPr>
            <a:picLocks noChangeAspect="1"/>
          </p:cNvPicPr>
          <p:nvPr/>
        </p:nvPicPr>
        <p:blipFill rotWithShape="1">
          <a:blip r:embed="rId6">
            <a:extLst>
              <a:ext uri="{28A0092B-C50C-407E-A947-70E740481C1C}">
                <a14:useLocalDpi xmlns:a14="http://schemas.microsoft.com/office/drawing/2010/main" val="0"/>
              </a:ext>
            </a:extLst>
          </a:blip>
          <a:srcRect l="13180" t="26802" r="2888" b="21523"/>
          <a:stretch/>
        </p:blipFill>
        <p:spPr>
          <a:xfrm>
            <a:off x="6334194" y="6114921"/>
            <a:ext cx="2578423" cy="710744"/>
          </a:xfrm>
          <a:prstGeom prst="rect">
            <a:avLst/>
          </a:prstGeom>
        </p:spPr>
      </p:pic>
      <p:sp>
        <p:nvSpPr>
          <p:cNvPr id="10" name="Rectangle 2">
            <a:extLst>
              <a:ext uri="{FF2B5EF4-FFF2-40B4-BE49-F238E27FC236}">
                <a16:creationId xmlns:a16="http://schemas.microsoft.com/office/drawing/2014/main" id="{F3A09949-927E-4B45-A852-3449A4F91E2D}"/>
              </a:ext>
            </a:extLst>
          </p:cNvPr>
          <p:cNvSpPr>
            <a:spLocks noChangeArrowheads="1"/>
          </p:cNvSpPr>
          <p:nvPr/>
        </p:nvSpPr>
        <p:spPr bwMode="auto">
          <a:xfrm>
            <a:off x="2756081" y="6424924"/>
            <a:ext cx="2450386" cy="3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1600" i="1">
                <a:solidFill>
                  <a:srgbClr val="2E3558"/>
                </a:solidFill>
                <a:latin typeface="+mj-lt"/>
                <a:ea typeface="Times New Roman" panose="02020603050405020304" pitchFamily="18" charset="0"/>
                <a:cs typeface="Segoe UI"/>
              </a:rPr>
              <a:t>a partnership of</a:t>
            </a:r>
          </a:p>
        </p:txBody>
      </p:sp>
      <p:pic>
        <p:nvPicPr>
          <p:cNvPr id="3074" name="Picture 2" descr="UNICEF for every child">
            <a:extLst>
              <a:ext uri="{FF2B5EF4-FFF2-40B4-BE49-F238E27FC236}">
                <a16:creationId xmlns:a16="http://schemas.microsoft.com/office/drawing/2014/main" id="{923648EB-7916-4EC0-8DF1-0034834323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99" t="17199" r="16130" b="17752"/>
          <a:stretch/>
        </p:blipFill>
        <p:spPr bwMode="auto">
          <a:xfrm>
            <a:off x="4610424" y="5949890"/>
            <a:ext cx="1415585" cy="9331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C82089D-9113-4770-BC30-43A88E3EFA65}"/>
              </a:ext>
            </a:extLst>
          </p:cNvPr>
          <p:cNvSpPr>
            <a:spLocks noGrp="1"/>
          </p:cNvSpPr>
          <p:nvPr>
            <p:ph type="sldNum" sz="quarter" idx="4294967295"/>
          </p:nvPr>
        </p:nvSpPr>
        <p:spPr/>
        <p:txBody>
          <a:bodyPr/>
          <a:lstStyle/>
          <a:p>
            <a:endParaRPr lang="en-US"/>
          </a:p>
        </p:txBody>
      </p:sp>
    </p:spTree>
    <p:extLst>
      <p:ext uri="{BB962C8B-B14F-4D97-AF65-F5344CB8AC3E}">
        <p14:creationId xmlns:p14="http://schemas.microsoft.com/office/powerpoint/2010/main" val="48348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CA7F8-FC40-4C8A-844D-EF9F6548138C}"/>
              </a:ext>
            </a:extLst>
          </p:cNvPr>
          <p:cNvPicPr>
            <a:picLocks noChangeAspect="1"/>
          </p:cNvPicPr>
          <p:nvPr/>
        </p:nvPicPr>
        <p:blipFill>
          <a:blip r:embed="rId3"/>
          <a:stretch>
            <a:fillRect/>
          </a:stretch>
        </p:blipFill>
        <p:spPr>
          <a:xfrm>
            <a:off x="397446" y="1025002"/>
            <a:ext cx="11143358" cy="5586443"/>
          </a:xfrm>
          <a:prstGeom prst="rect">
            <a:avLst/>
          </a:prstGeom>
        </p:spPr>
      </p:pic>
      <p:sp>
        <p:nvSpPr>
          <p:cNvPr id="4" name="Rectangle 3">
            <a:extLst>
              <a:ext uri="{FF2B5EF4-FFF2-40B4-BE49-F238E27FC236}">
                <a16:creationId xmlns:a16="http://schemas.microsoft.com/office/drawing/2014/main" id="{D585F84F-A586-4520-A64A-C7FAEB6B9A39}"/>
              </a:ext>
            </a:extLst>
          </p:cNvPr>
          <p:cNvSpPr/>
          <p:nvPr/>
        </p:nvSpPr>
        <p:spPr>
          <a:xfrm>
            <a:off x="157656" y="3573955"/>
            <a:ext cx="945930" cy="704194"/>
          </a:xfrm>
          <a:prstGeom prst="rect">
            <a:avLst/>
          </a:prstGeom>
          <a:noFill/>
          <a:ln w="19050" cap="rnd" cmpd="sng" algn="ctr">
            <a:solidFill>
              <a:srgbClr val="C0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5" name="TextBox 4">
            <a:extLst>
              <a:ext uri="{FF2B5EF4-FFF2-40B4-BE49-F238E27FC236}">
                <a16:creationId xmlns:a16="http://schemas.microsoft.com/office/drawing/2014/main" id="{420DFACA-58E7-44CE-BC5A-293CFB816664}"/>
              </a:ext>
            </a:extLst>
          </p:cNvPr>
          <p:cNvSpPr txBox="1"/>
          <p:nvPr/>
        </p:nvSpPr>
        <p:spPr>
          <a:xfrm>
            <a:off x="1240219" y="3594976"/>
            <a:ext cx="3121573" cy="430925"/>
          </a:xfrm>
          <a:prstGeom prst="leftArrow">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i="1">
                <a:solidFill>
                  <a:schemeClr val="bg1"/>
                </a:solidFill>
              </a:rPr>
              <a:t>Integration within MSFT Teams</a:t>
            </a:r>
          </a:p>
        </p:txBody>
      </p:sp>
      <p:sp>
        <p:nvSpPr>
          <p:cNvPr id="6" name="Rectangle 5">
            <a:extLst>
              <a:ext uri="{FF2B5EF4-FFF2-40B4-BE49-F238E27FC236}">
                <a16:creationId xmlns:a16="http://schemas.microsoft.com/office/drawing/2014/main" id="{AD0E6AFD-E9BC-447E-8170-42C8859525E8}"/>
              </a:ext>
            </a:extLst>
          </p:cNvPr>
          <p:cNvSpPr/>
          <p:nvPr/>
        </p:nvSpPr>
        <p:spPr>
          <a:xfrm>
            <a:off x="157656" y="1640052"/>
            <a:ext cx="945930" cy="451946"/>
          </a:xfrm>
          <a:prstGeom prst="rect">
            <a:avLst/>
          </a:prstGeom>
          <a:noFill/>
          <a:ln w="19050" cap="rnd" cmpd="sng" algn="ctr">
            <a:solidFill>
              <a:srgbClr val="C0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7" name="Rectangle 6">
            <a:extLst>
              <a:ext uri="{FF2B5EF4-FFF2-40B4-BE49-F238E27FC236}">
                <a16:creationId xmlns:a16="http://schemas.microsoft.com/office/drawing/2014/main" id="{F3D91253-956C-4281-BD64-C3F375BC2B84}"/>
              </a:ext>
            </a:extLst>
          </p:cNvPr>
          <p:cNvSpPr/>
          <p:nvPr/>
        </p:nvSpPr>
        <p:spPr>
          <a:xfrm>
            <a:off x="178231" y="2859252"/>
            <a:ext cx="945930" cy="451946"/>
          </a:xfrm>
          <a:prstGeom prst="rect">
            <a:avLst/>
          </a:prstGeom>
          <a:noFill/>
          <a:ln w="19050" cap="rnd" cmpd="sng" algn="ctr">
            <a:solidFill>
              <a:srgbClr val="C0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cxnSp>
        <p:nvCxnSpPr>
          <p:cNvPr id="9" name="Straight Arrow Connector 8">
            <a:extLst>
              <a:ext uri="{FF2B5EF4-FFF2-40B4-BE49-F238E27FC236}">
                <a16:creationId xmlns:a16="http://schemas.microsoft.com/office/drawing/2014/main" id="{58C90C3C-413B-4601-B0A2-7F33637E0845}"/>
              </a:ext>
            </a:extLst>
          </p:cNvPr>
          <p:cNvCxnSpPr>
            <a:cxnSpLocks/>
          </p:cNvCxnSpPr>
          <p:nvPr/>
        </p:nvCxnSpPr>
        <p:spPr>
          <a:xfrm>
            <a:off x="1240219" y="1923831"/>
            <a:ext cx="525519" cy="157655"/>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90FDDA-7998-4FD3-85AA-CDD0F8A109D5}"/>
              </a:ext>
            </a:extLst>
          </p:cNvPr>
          <p:cNvCxnSpPr>
            <a:cxnSpLocks/>
          </p:cNvCxnSpPr>
          <p:nvPr/>
        </p:nvCxnSpPr>
        <p:spPr>
          <a:xfrm flipV="1">
            <a:off x="1124161" y="2134039"/>
            <a:ext cx="641577" cy="977463"/>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55BD87-A28F-4AF7-89EB-B64B312CD851}"/>
              </a:ext>
            </a:extLst>
          </p:cNvPr>
          <p:cNvSpPr txBox="1"/>
          <p:nvPr/>
        </p:nvSpPr>
        <p:spPr>
          <a:xfrm>
            <a:off x="1765738" y="1640052"/>
            <a:ext cx="3121573" cy="798028"/>
          </a:xfrm>
          <a:prstGeom prst="leftArrow">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i="1" dirty="0">
                <a:solidFill>
                  <a:schemeClr val="bg1"/>
                </a:solidFill>
              </a:rPr>
              <a:t>Chat and Call functionality available to all users</a:t>
            </a:r>
          </a:p>
        </p:txBody>
      </p:sp>
      <p:sp>
        <p:nvSpPr>
          <p:cNvPr id="15" name="Rectangle 14">
            <a:extLst>
              <a:ext uri="{FF2B5EF4-FFF2-40B4-BE49-F238E27FC236}">
                <a16:creationId xmlns:a16="http://schemas.microsoft.com/office/drawing/2014/main" id="{B4C5205B-E86D-4FB2-923F-694A1B51B8E1}"/>
              </a:ext>
            </a:extLst>
          </p:cNvPr>
          <p:cNvSpPr/>
          <p:nvPr/>
        </p:nvSpPr>
        <p:spPr>
          <a:xfrm>
            <a:off x="2801004" y="2375776"/>
            <a:ext cx="1087823" cy="346842"/>
          </a:xfrm>
          <a:prstGeom prst="rect">
            <a:avLst/>
          </a:prstGeom>
          <a:noFill/>
          <a:ln w="19050" cap="rnd" cmpd="sng" algn="ctr">
            <a:solidFill>
              <a:srgbClr val="C0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18" name="TextBox 17">
            <a:extLst>
              <a:ext uri="{FF2B5EF4-FFF2-40B4-BE49-F238E27FC236}">
                <a16:creationId xmlns:a16="http://schemas.microsoft.com/office/drawing/2014/main" id="{6C64CCC9-8738-480F-AAAC-D0860F3D24AF}"/>
              </a:ext>
            </a:extLst>
          </p:cNvPr>
          <p:cNvSpPr txBox="1"/>
          <p:nvPr/>
        </p:nvSpPr>
        <p:spPr>
          <a:xfrm>
            <a:off x="3968101" y="2291693"/>
            <a:ext cx="3121573" cy="430925"/>
          </a:xfrm>
          <a:prstGeom prst="leftArrow">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i="1">
                <a:solidFill>
                  <a:schemeClr val="bg1"/>
                </a:solidFill>
              </a:rPr>
              <a:t>All courses visible to all users</a:t>
            </a:r>
          </a:p>
        </p:txBody>
      </p:sp>
      <p:sp>
        <p:nvSpPr>
          <p:cNvPr id="14" name="Title 1">
            <a:extLst>
              <a:ext uri="{FF2B5EF4-FFF2-40B4-BE49-F238E27FC236}">
                <a16:creationId xmlns:a16="http://schemas.microsoft.com/office/drawing/2014/main" id="{D4F3E823-DA34-42AE-B75A-6B3276E3204F}"/>
              </a:ext>
            </a:extLst>
          </p:cNvPr>
          <p:cNvSpPr txBox="1">
            <a:spLocks/>
          </p:cNvSpPr>
          <p:nvPr/>
        </p:nvSpPr>
        <p:spPr>
          <a:xfrm>
            <a:off x="0" y="-8079"/>
            <a:ext cx="12192000" cy="817377"/>
          </a:xfrm>
          <a:prstGeom prst="rect">
            <a:avLst/>
          </a:prstGeom>
          <a:solidFill>
            <a:srgbClr val="00A4E1"/>
          </a:solidFill>
        </p:spPr>
        <p:txBody>
          <a:bodyPr anchor="ct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342900">
              <a:lnSpc>
                <a:spcPct val="100000"/>
              </a:lnSpc>
            </a:pPr>
            <a:endParaRPr lang="en-US" sz="500" b="1">
              <a:solidFill>
                <a:schemeClr val="bg1"/>
              </a:solidFill>
            </a:endParaRPr>
          </a:p>
          <a:p>
            <a:pPr marL="342900">
              <a:lnSpc>
                <a:spcPct val="100000"/>
              </a:lnSpc>
            </a:pPr>
            <a:r>
              <a:rPr lang="en-US" b="1">
                <a:solidFill>
                  <a:schemeClr val="bg1"/>
                </a:solidFill>
              </a:rPr>
              <a:t>Learning Passport in Kosovo – Integration with Microsoft Teams</a:t>
            </a:r>
          </a:p>
        </p:txBody>
      </p:sp>
    </p:spTree>
    <p:extLst>
      <p:ext uri="{BB962C8B-B14F-4D97-AF65-F5344CB8AC3E}">
        <p14:creationId xmlns:p14="http://schemas.microsoft.com/office/powerpoint/2010/main" val="309983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63D84-D62C-4435-8E92-8B43AFE103E6}"/>
              </a:ext>
            </a:extLst>
          </p:cNvPr>
          <p:cNvSpPr>
            <a:spLocks noGrp="1"/>
          </p:cNvSpPr>
          <p:nvPr>
            <p:ph type="title"/>
          </p:nvPr>
        </p:nvSpPr>
        <p:spPr>
          <a:xfrm>
            <a:off x="271673" y="1619951"/>
            <a:ext cx="3540167" cy="3618097"/>
          </a:xfrm>
        </p:spPr>
        <p:txBody>
          <a:bodyPr/>
          <a:lstStyle/>
          <a:p>
            <a:r>
              <a:rPr lang="en-US" sz="3200" b="1"/>
              <a:t>Offline Learning </a:t>
            </a:r>
            <a:br>
              <a:rPr lang="en-US" sz="3600"/>
            </a:br>
            <a:br>
              <a:rPr lang="en-US" sz="3600"/>
            </a:br>
            <a:r>
              <a:rPr lang="en-US" sz="2000"/>
              <a:t>The Learning Passport’s Offline Model enables learners and teachers to continue their education in </a:t>
            </a:r>
            <a:r>
              <a:rPr lang="en-US" sz="2000" b="1"/>
              <a:t>low to no connectivity areas</a:t>
            </a:r>
            <a:r>
              <a:rPr lang="en-US" sz="2000"/>
              <a:t>, helping to </a:t>
            </a:r>
            <a:r>
              <a:rPr lang="en-US" sz="2000" b="1"/>
              <a:t>bridge the digital learning gap</a:t>
            </a:r>
            <a:r>
              <a:rPr lang="en-US" sz="2000"/>
              <a:t>. </a:t>
            </a:r>
            <a:br>
              <a:rPr lang="en-US" sz="2000"/>
            </a:br>
            <a:br>
              <a:rPr lang="en-US" sz="2000"/>
            </a:br>
            <a:r>
              <a:rPr lang="en-US" sz="2000"/>
              <a:t>The offline model </a:t>
            </a:r>
            <a:r>
              <a:rPr lang="en-US" sz="2000" err="1"/>
              <a:t>utilises</a:t>
            </a:r>
            <a:r>
              <a:rPr lang="en-US" sz="2000"/>
              <a:t> </a:t>
            </a:r>
            <a:r>
              <a:rPr lang="en-US" sz="2000" b="1"/>
              <a:t>two concepts </a:t>
            </a:r>
            <a:r>
              <a:rPr lang="en-US" sz="2000"/>
              <a:t>to provide digital learning experiences in areas without connectivity.</a:t>
            </a:r>
            <a:br>
              <a:rPr lang="en-US"/>
            </a:br>
            <a:endParaRPr lang="en-US" sz="3600"/>
          </a:p>
        </p:txBody>
      </p:sp>
      <p:sp>
        <p:nvSpPr>
          <p:cNvPr id="11" name="Rectangle 10">
            <a:extLst>
              <a:ext uri="{FF2B5EF4-FFF2-40B4-BE49-F238E27FC236}">
                <a16:creationId xmlns:a16="http://schemas.microsoft.com/office/drawing/2014/main" id="{0A662CA3-4694-4559-A44D-641BFDF9D21F}"/>
              </a:ext>
            </a:extLst>
          </p:cNvPr>
          <p:cNvSpPr/>
          <p:nvPr/>
        </p:nvSpPr>
        <p:spPr>
          <a:xfrm>
            <a:off x="4281715" y="223660"/>
            <a:ext cx="7910285" cy="1954381"/>
          </a:xfrm>
          <a:prstGeom prst="rect">
            <a:avLst/>
          </a:prstGeom>
        </p:spPr>
        <p:txBody>
          <a:bodyPr wrap="square">
            <a:spAutoFit/>
          </a:bodyPr>
          <a:lstStyle/>
          <a:p>
            <a:pPr>
              <a:lnSpc>
                <a:spcPct val="150000"/>
              </a:lnSpc>
              <a:spcBef>
                <a:spcPct val="0"/>
              </a:spcBef>
            </a:pPr>
            <a:r>
              <a:rPr lang="en-US" sz="2400" b="1">
                <a:solidFill>
                  <a:srgbClr val="00A4E1"/>
                </a:solidFill>
              </a:rPr>
              <a:t>1) Hub/Learner Device Concept</a:t>
            </a:r>
          </a:p>
          <a:p>
            <a:pPr>
              <a:spcBef>
                <a:spcPct val="0"/>
              </a:spcBef>
            </a:pPr>
            <a:r>
              <a:rPr lang="en-US" sz="2000">
                <a:solidFill>
                  <a:srgbClr val="00A4E1"/>
                </a:solidFill>
              </a:rPr>
              <a:t>A hub device located in an offline classroom serves as a </a:t>
            </a:r>
          </a:p>
          <a:p>
            <a:pPr>
              <a:spcBef>
                <a:spcPct val="0"/>
              </a:spcBef>
            </a:pPr>
            <a:r>
              <a:rPr lang="en-US" sz="2000" b="1">
                <a:solidFill>
                  <a:srgbClr val="00A4E1"/>
                </a:solidFill>
              </a:rPr>
              <a:t>1) Server </a:t>
            </a:r>
            <a:r>
              <a:rPr lang="en-US" sz="2000">
                <a:solidFill>
                  <a:srgbClr val="00A4E1"/>
                </a:solidFill>
              </a:rPr>
              <a:t>and </a:t>
            </a:r>
            <a:r>
              <a:rPr lang="en-US" sz="2000" b="1">
                <a:solidFill>
                  <a:srgbClr val="00A4E1"/>
                </a:solidFill>
              </a:rPr>
              <a:t>2) Local Area Network </a:t>
            </a:r>
            <a:r>
              <a:rPr lang="en-US" sz="2000">
                <a:solidFill>
                  <a:srgbClr val="00A4E1"/>
                </a:solidFill>
              </a:rPr>
              <a:t>(LAN)  </a:t>
            </a:r>
          </a:p>
          <a:p>
            <a:pPr>
              <a:spcBef>
                <a:spcPct val="0"/>
              </a:spcBef>
            </a:pPr>
            <a:endParaRPr lang="en-US" sz="500">
              <a:solidFill>
                <a:srgbClr val="00A4E1"/>
              </a:solidFill>
            </a:endParaRPr>
          </a:p>
          <a:p>
            <a:pPr>
              <a:spcBef>
                <a:spcPct val="0"/>
              </a:spcBef>
            </a:pPr>
            <a:r>
              <a:rPr lang="en-US" sz="2000">
                <a:solidFill>
                  <a:srgbClr val="00A4E1"/>
                </a:solidFill>
              </a:rPr>
              <a:t>Learners will be able to connect their devices such as phones or tablets to the hub device via a web browser on their device.</a:t>
            </a:r>
          </a:p>
        </p:txBody>
      </p:sp>
      <p:pic>
        <p:nvPicPr>
          <p:cNvPr id="182274" name="Picture 2" descr="Hub device with learners' devices infographic">
            <a:extLst>
              <a:ext uri="{FF2B5EF4-FFF2-40B4-BE49-F238E27FC236}">
                <a16:creationId xmlns:a16="http://schemas.microsoft.com/office/drawing/2014/main" id="{53078E60-E3F6-4373-8D3D-B96CDB826C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93"/>
          <a:stretch/>
        </p:blipFill>
        <p:spPr bwMode="auto">
          <a:xfrm>
            <a:off x="4708088" y="2368541"/>
            <a:ext cx="7057537" cy="452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2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63D84-D62C-4435-8E92-8B43AFE103E6}"/>
              </a:ext>
            </a:extLst>
          </p:cNvPr>
          <p:cNvSpPr>
            <a:spLocks noGrp="1"/>
          </p:cNvSpPr>
          <p:nvPr>
            <p:ph type="title"/>
          </p:nvPr>
        </p:nvSpPr>
        <p:spPr>
          <a:xfrm>
            <a:off x="244929" y="0"/>
            <a:ext cx="3655811" cy="5238049"/>
          </a:xfrm>
        </p:spPr>
        <p:txBody>
          <a:bodyPr/>
          <a:lstStyle/>
          <a:p>
            <a:r>
              <a:rPr lang="en-US" b="1"/>
              <a:t>2) </a:t>
            </a:r>
            <a:r>
              <a:rPr lang="en-US" b="1" err="1"/>
              <a:t>Sneakernet</a:t>
            </a:r>
            <a:r>
              <a:rPr lang="en-US" b="1"/>
              <a:t> Concept</a:t>
            </a:r>
            <a:br>
              <a:rPr lang="en-US" sz="2800" b="1"/>
            </a:br>
            <a:br>
              <a:rPr lang="en-US"/>
            </a:br>
            <a:r>
              <a:rPr lang="en-US" sz="2000"/>
              <a:t>The </a:t>
            </a:r>
            <a:r>
              <a:rPr lang="en-US" sz="2000" b="1"/>
              <a:t>hub device will be intermittently synced</a:t>
            </a:r>
            <a:r>
              <a:rPr lang="en-US" sz="2000"/>
              <a:t> to download new content and upload learners’ record through the physical </a:t>
            </a:r>
            <a:r>
              <a:rPr lang="en-US" sz="2000" b="1"/>
              <a:t>transport of data on storage devices.</a:t>
            </a:r>
            <a:br>
              <a:rPr lang="en-US" sz="2000"/>
            </a:br>
            <a:br>
              <a:rPr lang="en-US" sz="2000"/>
            </a:br>
            <a:r>
              <a:rPr lang="en-US" sz="2000"/>
              <a:t>Data from portable storage devices will then be </a:t>
            </a:r>
            <a:r>
              <a:rPr lang="en-US" sz="2000" b="1"/>
              <a:t>synced to an online database </a:t>
            </a:r>
            <a:r>
              <a:rPr lang="en-US" sz="2000"/>
              <a:t>at connectivity points.</a:t>
            </a:r>
            <a:endParaRPr lang="en-US"/>
          </a:p>
        </p:txBody>
      </p:sp>
      <p:pic>
        <p:nvPicPr>
          <p:cNvPr id="181252" name="Picture 4" descr="Sneakernet Concept Infographic">
            <a:extLst>
              <a:ext uri="{FF2B5EF4-FFF2-40B4-BE49-F238E27FC236}">
                <a16:creationId xmlns:a16="http://schemas.microsoft.com/office/drawing/2014/main" id="{0F0A4DE4-2650-4BA8-9CFE-78792137C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440" y="564243"/>
            <a:ext cx="8405560" cy="598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75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8B8E167-5800-4E58-ACD8-3E3D1BCA1480}"/>
              </a:ext>
            </a:extLst>
          </p:cNvPr>
          <p:cNvSpPr txBox="1"/>
          <p:nvPr/>
        </p:nvSpPr>
        <p:spPr>
          <a:xfrm>
            <a:off x="6384322" y="2845681"/>
            <a:ext cx="5036983" cy="6771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buSzPct val="100000"/>
              <a:buFont typeface="Trebuchet MS" panose="020B0603020202020204" pitchFamily="34" charset="0"/>
              <a:buChar char="​"/>
            </a:pPr>
            <a:r>
              <a:rPr lang="en-US" sz="2200">
                <a:solidFill>
                  <a:schemeClr val="tx1"/>
                </a:solidFill>
                <a:latin typeface="Arial" panose="020B0604020202020204" pitchFamily="34" charset="0"/>
              </a:rPr>
              <a:t>Access to UNICEF’s perpetual use license for the Learning Passport</a:t>
            </a:r>
          </a:p>
        </p:txBody>
      </p:sp>
      <p:sp>
        <p:nvSpPr>
          <p:cNvPr id="19" name="TextBox 18">
            <a:extLst>
              <a:ext uri="{FF2B5EF4-FFF2-40B4-BE49-F238E27FC236}">
                <a16:creationId xmlns:a16="http://schemas.microsoft.com/office/drawing/2014/main" id="{CF3A9B94-D8FF-42A3-AF5C-77FDE0376A02}"/>
              </a:ext>
            </a:extLst>
          </p:cNvPr>
          <p:cNvSpPr txBox="1"/>
          <p:nvPr/>
        </p:nvSpPr>
        <p:spPr>
          <a:xfrm>
            <a:off x="6384323" y="4273807"/>
            <a:ext cx="5036983" cy="6771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buSzPct val="100000"/>
              <a:buFont typeface="Trebuchet MS" panose="020B0603020202020204" pitchFamily="34" charset="0"/>
              <a:buChar char="​"/>
            </a:pPr>
            <a:r>
              <a:rPr lang="en-US" sz="2200">
                <a:solidFill>
                  <a:schemeClr val="tx1"/>
                </a:solidFill>
                <a:latin typeface="Arial" panose="020B0604020202020204" pitchFamily="34" charset="0"/>
              </a:rPr>
              <a:t>Platform hosting and maintenance, and engineering support </a:t>
            </a:r>
          </a:p>
        </p:txBody>
      </p:sp>
      <p:sp>
        <p:nvSpPr>
          <p:cNvPr id="25" name="Oval 24">
            <a:extLst>
              <a:ext uri="{FF2B5EF4-FFF2-40B4-BE49-F238E27FC236}">
                <a16:creationId xmlns:a16="http://schemas.microsoft.com/office/drawing/2014/main" id="{52951142-782C-424D-A290-D0691DF113C9}"/>
              </a:ext>
            </a:extLst>
          </p:cNvPr>
          <p:cNvSpPr>
            <a:spLocks/>
          </p:cNvSpPr>
          <p:nvPr/>
        </p:nvSpPr>
        <p:spPr>
          <a:xfrm>
            <a:off x="4911028" y="3996001"/>
            <a:ext cx="1232719" cy="1232719"/>
          </a:xfrm>
          <a:prstGeom prst="ellipse">
            <a:avLst/>
          </a:prstGeom>
          <a:solidFill>
            <a:srgbClr val="FFFFFF"/>
          </a:solidFill>
          <a:ln w="38100">
            <a:gradFill flip="none" rotWithShape="1">
              <a:gsLst>
                <a:gs pos="0">
                  <a:srgbClr val="0082B0"/>
                </a:gs>
                <a:gs pos="100000">
                  <a:srgbClr val="00AEE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kern="0">
              <a:solidFill>
                <a:srgbClr val="77777A"/>
              </a:solidFill>
              <a:cs typeface="Arial"/>
            </a:endParaRPr>
          </a:p>
        </p:txBody>
      </p:sp>
      <p:grpSp>
        <p:nvGrpSpPr>
          <p:cNvPr id="26" name="bcgIcons_Technologies">
            <a:extLst>
              <a:ext uri="{FF2B5EF4-FFF2-40B4-BE49-F238E27FC236}">
                <a16:creationId xmlns:a16="http://schemas.microsoft.com/office/drawing/2014/main" id="{5CA859A0-536B-4FB0-B994-ABBDA29BB5EC}"/>
              </a:ext>
            </a:extLst>
          </p:cNvPr>
          <p:cNvGrpSpPr>
            <a:grpSpLocks noChangeAspect="1"/>
          </p:cNvGrpSpPr>
          <p:nvPr/>
        </p:nvGrpSpPr>
        <p:grpSpPr bwMode="auto">
          <a:xfrm>
            <a:off x="5069746" y="4144645"/>
            <a:ext cx="913554" cy="914400"/>
            <a:chOff x="1682" y="0"/>
            <a:chExt cx="4316" cy="4320"/>
          </a:xfrm>
        </p:grpSpPr>
        <p:sp>
          <p:nvSpPr>
            <p:cNvPr id="27" name="AutoShape 3">
              <a:extLst>
                <a:ext uri="{FF2B5EF4-FFF2-40B4-BE49-F238E27FC236}">
                  <a16:creationId xmlns:a16="http://schemas.microsoft.com/office/drawing/2014/main" id="{34175E4E-9C80-44DF-A98C-881F02C434DC}"/>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4F6A972F-9871-4C00-9418-452FC5E4A287}"/>
                </a:ext>
              </a:extLst>
            </p:cNvPr>
            <p:cNvSpPr>
              <a:spLocks noEditPoints="1"/>
            </p:cNvSpPr>
            <p:nvPr/>
          </p:nvSpPr>
          <p:spPr bwMode="auto">
            <a:xfrm>
              <a:off x="2147" y="463"/>
              <a:ext cx="3386" cy="3390"/>
            </a:xfrm>
            <a:custGeom>
              <a:avLst/>
              <a:gdLst>
                <a:gd name="T0" fmla="*/ 280 w 1808"/>
                <a:gd name="T1" fmla="*/ 1550 h 1808"/>
                <a:gd name="T2" fmla="*/ 258 w 1808"/>
                <a:gd name="T3" fmla="*/ 280 h 1808"/>
                <a:gd name="T4" fmla="*/ 1528 w 1808"/>
                <a:gd name="T5" fmla="*/ 258 h 1808"/>
                <a:gd name="T6" fmla="*/ 1550 w 1808"/>
                <a:gd name="T7" fmla="*/ 1528 h 1808"/>
                <a:gd name="T8" fmla="*/ 302 w 1808"/>
                <a:gd name="T9" fmla="*/ 1506 h 1808"/>
                <a:gd name="T10" fmla="*/ 1506 w 1808"/>
                <a:gd name="T11" fmla="*/ 302 h 1808"/>
                <a:gd name="T12" fmla="*/ 302 w 1808"/>
                <a:gd name="T13" fmla="*/ 1506 h 1808"/>
                <a:gd name="T14" fmla="*/ 550 w 1808"/>
                <a:gd name="T15" fmla="*/ 22 h 1808"/>
                <a:gd name="T16" fmla="*/ 506 w 1808"/>
                <a:gd name="T17" fmla="*/ 22 h 1808"/>
                <a:gd name="T18" fmla="*/ 528 w 1808"/>
                <a:gd name="T19" fmla="*/ 202 h 1808"/>
                <a:gd name="T20" fmla="*/ 801 w 1808"/>
                <a:gd name="T21" fmla="*/ 180 h 1808"/>
                <a:gd name="T22" fmla="*/ 779 w 1808"/>
                <a:gd name="T23" fmla="*/ 0 h 1808"/>
                <a:gd name="T24" fmla="*/ 757 w 1808"/>
                <a:gd name="T25" fmla="*/ 180 h 1808"/>
                <a:gd name="T26" fmla="*/ 801 w 1808"/>
                <a:gd name="T27" fmla="*/ 180 h 1808"/>
                <a:gd name="T28" fmla="*/ 1051 w 1808"/>
                <a:gd name="T29" fmla="*/ 22 h 1808"/>
                <a:gd name="T30" fmla="*/ 1007 w 1808"/>
                <a:gd name="T31" fmla="*/ 22 h 1808"/>
                <a:gd name="T32" fmla="*/ 1029 w 1808"/>
                <a:gd name="T33" fmla="*/ 202 h 1808"/>
                <a:gd name="T34" fmla="*/ 1302 w 1808"/>
                <a:gd name="T35" fmla="*/ 180 h 1808"/>
                <a:gd name="T36" fmla="*/ 1280 w 1808"/>
                <a:gd name="T37" fmla="*/ 0 h 1808"/>
                <a:gd name="T38" fmla="*/ 1258 w 1808"/>
                <a:gd name="T39" fmla="*/ 180 h 1808"/>
                <a:gd name="T40" fmla="*/ 1302 w 1808"/>
                <a:gd name="T41" fmla="*/ 180 h 1808"/>
                <a:gd name="T42" fmla="*/ 550 w 1808"/>
                <a:gd name="T43" fmla="*/ 1628 h 1808"/>
                <a:gd name="T44" fmla="*/ 506 w 1808"/>
                <a:gd name="T45" fmla="*/ 1628 h 1808"/>
                <a:gd name="T46" fmla="*/ 528 w 1808"/>
                <a:gd name="T47" fmla="*/ 1808 h 1808"/>
                <a:gd name="T48" fmla="*/ 801 w 1808"/>
                <a:gd name="T49" fmla="*/ 1786 h 1808"/>
                <a:gd name="T50" fmla="*/ 779 w 1808"/>
                <a:gd name="T51" fmla="*/ 1606 h 1808"/>
                <a:gd name="T52" fmla="*/ 757 w 1808"/>
                <a:gd name="T53" fmla="*/ 1786 h 1808"/>
                <a:gd name="T54" fmla="*/ 801 w 1808"/>
                <a:gd name="T55" fmla="*/ 1786 h 1808"/>
                <a:gd name="T56" fmla="*/ 1051 w 1808"/>
                <a:gd name="T57" fmla="*/ 1628 h 1808"/>
                <a:gd name="T58" fmla="*/ 1007 w 1808"/>
                <a:gd name="T59" fmla="*/ 1628 h 1808"/>
                <a:gd name="T60" fmla="*/ 1029 w 1808"/>
                <a:gd name="T61" fmla="*/ 1808 h 1808"/>
                <a:gd name="T62" fmla="*/ 1302 w 1808"/>
                <a:gd name="T63" fmla="*/ 1786 h 1808"/>
                <a:gd name="T64" fmla="*/ 1280 w 1808"/>
                <a:gd name="T65" fmla="*/ 1606 h 1808"/>
                <a:gd name="T66" fmla="*/ 1258 w 1808"/>
                <a:gd name="T67" fmla="*/ 1786 h 1808"/>
                <a:gd name="T68" fmla="*/ 1302 w 1808"/>
                <a:gd name="T69" fmla="*/ 1786 h 1808"/>
                <a:gd name="T70" fmla="*/ 1786 w 1808"/>
                <a:gd name="T71" fmla="*/ 506 h 1808"/>
                <a:gd name="T72" fmla="*/ 1606 w 1808"/>
                <a:gd name="T73" fmla="*/ 528 h 1808"/>
                <a:gd name="T74" fmla="*/ 1786 w 1808"/>
                <a:gd name="T75" fmla="*/ 550 h 1808"/>
                <a:gd name="T76" fmla="*/ 1808 w 1808"/>
                <a:gd name="T77" fmla="*/ 779 h 1808"/>
                <a:gd name="T78" fmla="*/ 1628 w 1808"/>
                <a:gd name="T79" fmla="*/ 757 h 1808"/>
                <a:gd name="T80" fmla="*/ 1628 w 1808"/>
                <a:gd name="T81" fmla="*/ 801 h 1808"/>
                <a:gd name="T82" fmla="*/ 1808 w 1808"/>
                <a:gd name="T83" fmla="*/ 779 h 1808"/>
                <a:gd name="T84" fmla="*/ 1786 w 1808"/>
                <a:gd name="T85" fmla="*/ 1007 h 1808"/>
                <a:gd name="T86" fmla="*/ 1606 w 1808"/>
                <a:gd name="T87" fmla="*/ 1029 h 1808"/>
                <a:gd name="T88" fmla="*/ 1786 w 1808"/>
                <a:gd name="T89" fmla="*/ 1051 h 1808"/>
                <a:gd name="T90" fmla="*/ 1808 w 1808"/>
                <a:gd name="T91" fmla="*/ 1280 h 1808"/>
                <a:gd name="T92" fmla="*/ 1628 w 1808"/>
                <a:gd name="T93" fmla="*/ 1258 h 1808"/>
                <a:gd name="T94" fmla="*/ 1628 w 1808"/>
                <a:gd name="T95" fmla="*/ 1302 h 1808"/>
                <a:gd name="T96" fmla="*/ 1808 w 1808"/>
                <a:gd name="T97" fmla="*/ 1280 h 1808"/>
                <a:gd name="T98" fmla="*/ 180 w 1808"/>
                <a:gd name="T99" fmla="*/ 506 h 1808"/>
                <a:gd name="T100" fmla="*/ 0 w 1808"/>
                <a:gd name="T101" fmla="*/ 528 h 1808"/>
                <a:gd name="T102" fmla="*/ 180 w 1808"/>
                <a:gd name="T103" fmla="*/ 550 h 1808"/>
                <a:gd name="T104" fmla="*/ 202 w 1808"/>
                <a:gd name="T105" fmla="*/ 779 h 1808"/>
                <a:gd name="T106" fmla="*/ 22 w 1808"/>
                <a:gd name="T107" fmla="*/ 757 h 1808"/>
                <a:gd name="T108" fmla="*/ 22 w 1808"/>
                <a:gd name="T109" fmla="*/ 801 h 1808"/>
                <a:gd name="T110" fmla="*/ 202 w 1808"/>
                <a:gd name="T111" fmla="*/ 779 h 1808"/>
                <a:gd name="T112" fmla="*/ 180 w 1808"/>
                <a:gd name="T113" fmla="*/ 1007 h 1808"/>
                <a:gd name="T114" fmla="*/ 0 w 1808"/>
                <a:gd name="T115" fmla="*/ 1029 h 1808"/>
                <a:gd name="T116" fmla="*/ 180 w 1808"/>
                <a:gd name="T117" fmla="*/ 1051 h 1808"/>
                <a:gd name="T118" fmla="*/ 202 w 1808"/>
                <a:gd name="T119" fmla="*/ 1280 h 1808"/>
                <a:gd name="T120" fmla="*/ 22 w 1808"/>
                <a:gd name="T121" fmla="*/ 1258 h 1808"/>
                <a:gd name="T122" fmla="*/ 22 w 1808"/>
                <a:gd name="T123" fmla="*/ 1302 h 1808"/>
                <a:gd name="T124" fmla="*/ 202 w 1808"/>
                <a:gd name="T125" fmla="*/ 1280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8" h="1808">
                  <a:moveTo>
                    <a:pt x="1528" y="1550"/>
                  </a:moveTo>
                  <a:cubicBezTo>
                    <a:pt x="280" y="1550"/>
                    <a:pt x="280" y="1550"/>
                    <a:pt x="280" y="1550"/>
                  </a:cubicBezTo>
                  <a:cubicBezTo>
                    <a:pt x="268" y="1550"/>
                    <a:pt x="258" y="1540"/>
                    <a:pt x="258" y="1528"/>
                  </a:cubicBezTo>
                  <a:cubicBezTo>
                    <a:pt x="258" y="280"/>
                    <a:pt x="258" y="280"/>
                    <a:pt x="258" y="280"/>
                  </a:cubicBezTo>
                  <a:cubicBezTo>
                    <a:pt x="258" y="268"/>
                    <a:pt x="268" y="258"/>
                    <a:pt x="280" y="258"/>
                  </a:cubicBezTo>
                  <a:cubicBezTo>
                    <a:pt x="1528" y="258"/>
                    <a:pt x="1528" y="258"/>
                    <a:pt x="1528" y="258"/>
                  </a:cubicBezTo>
                  <a:cubicBezTo>
                    <a:pt x="1540" y="258"/>
                    <a:pt x="1550" y="268"/>
                    <a:pt x="1550" y="280"/>
                  </a:cubicBezTo>
                  <a:cubicBezTo>
                    <a:pt x="1550" y="1528"/>
                    <a:pt x="1550" y="1528"/>
                    <a:pt x="1550" y="1528"/>
                  </a:cubicBezTo>
                  <a:cubicBezTo>
                    <a:pt x="1550" y="1540"/>
                    <a:pt x="1540" y="1550"/>
                    <a:pt x="1528" y="1550"/>
                  </a:cubicBezTo>
                  <a:close/>
                  <a:moveTo>
                    <a:pt x="302" y="1506"/>
                  </a:moveTo>
                  <a:cubicBezTo>
                    <a:pt x="1506" y="1506"/>
                    <a:pt x="1506" y="1506"/>
                    <a:pt x="1506" y="1506"/>
                  </a:cubicBezTo>
                  <a:cubicBezTo>
                    <a:pt x="1506" y="302"/>
                    <a:pt x="1506" y="302"/>
                    <a:pt x="1506" y="302"/>
                  </a:cubicBezTo>
                  <a:cubicBezTo>
                    <a:pt x="302" y="302"/>
                    <a:pt x="302" y="302"/>
                    <a:pt x="302" y="302"/>
                  </a:cubicBezTo>
                  <a:lnTo>
                    <a:pt x="302" y="1506"/>
                  </a:lnTo>
                  <a:close/>
                  <a:moveTo>
                    <a:pt x="550" y="180"/>
                  </a:moveTo>
                  <a:cubicBezTo>
                    <a:pt x="550" y="22"/>
                    <a:pt x="550" y="22"/>
                    <a:pt x="550" y="22"/>
                  </a:cubicBezTo>
                  <a:cubicBezTo>
                    <a:pt x="550" y="10"/>
                    <a:pt x="540" y="0"/>
                    <a:pt x="528" y="0"/>
                  </a:cubicBezTo>
                  <a:cubicBezTo>
                    <a:pt x="516" y="0"/>
                    <a:pt x="506" y="10"/>
                    <a:pt x="506" y="22"/>
                  </a:cubicBezTo>
                  <a:cubicBezTo>
                    <a:pt x="506" y="180"/>
                    <a:pt x="506" y="180"/>
                    <a:pt x="506" y="180"/>
                  </a:cubicBezTo>
                  <a:cubicBezTo>
                    <a:pt x="506" y="192"/>
                    <a:pt x="516" y="202"/>
                    <a:pt x="528" y="202"/>
                  </a:cubicBezTo>
                  <a:cubicBezTo>
                    <a:pt x="540" y="202"/>
                    <a:pt x="550" y="192"/>
                    <a:pt x="550" y="180"/>
                  </a:cubicBezTo>
                  <a:close/>
                  <a:moveTo>
                    <a:pt x="801" y="180"/>
                  </a:moveTo>
                  <a:cubicBezTo>
                    <a:pt x="801" y="22"/>
                    <a:pt x="801" y="22"/>
                    <a:pt x="801" y="22"/>
                  </a:cubicBezTo>
                  <a:cubicBezTo>
                    <a:pt x="801" y="10"/>
                    <a:pt x="791" y="0"/>
                    <a:pt x="779" y="0"/>
                  </a:cubicBezTo>
                  <a:cubicBezTo>
                    <a:pt x="766" y="0"/>
                    <a:pt x="757" y="10"/>
                    <a:pt x="757" y="22"/>
                  </a:cubicBezTo>
                  <a:cubicBezTo>
                    <a:pt x="757" y="180"/>
                    <a:pt x="757" y="180"/>
                    <a:pt x="757" y="180"/>
                  </a:cubicBezTo>
                  <a:cubicBezTo>
                    <a:pt x="757" y="192"/>
                    <a:pt x="766" y="202"/>
                    <a:pt x="779" y="202"/>
                  </a:cubicBezTo>
                  <a:cubicBezTo>
                    <a:pt x="791" y="202"/>
                    <a:pt x="801" y="192"/>
                    <a:pt x="801" y="180"/>
                  </a:cubicBezTo>
                  <a:close/>
                  <a:moveTo>
                    <a:pt x="1051" y="180"/>
                  </a:moveTo>
                  <a:cubicBezTo>
                    <a:pt x="1051" y="22"/>
                    <a:pt x="1051" y="22"/>
                    <a:pt x="1051" y="22"/>
                  </a:cubicBezTo>
                  <a:cubicBezTo>
                    <a:pt x="1051" y="10"/>
                    <a:pt x="1042" y="0"/>
                    <a:pt x="1029" y="0"/>
                  </a:cubicBezTo>
                  <a:cubicBezTo>
                    <a:pt x="1017" y="0"/>
                    <a:pt x="1007" y="10"/>
                    <a:pt x="1007" y="22"/>
                  </a:cubicBezTo>
                  <a:cubicBezTo>
                    <a:pt x="1007" y="180"/>
                    <a:pt x="1007" y="180"/>
                    <a:pt x="1007" y="180"/>
                  </a:cubicBezTo>
                  <a:cubicBezTo>
                    <a:pt x="1007" y="192"/>
                    <a:pt x="1017" y="202"/>
                    <a:pt x="1029" y="202"/>
                  </a:cubicBezTo>
                  <a:cubicBezTo>
                    <a:pt x="1042" y="202"/>
                    <a:pt x="1051" y="192"/>
                    <a:pt x="1051" y="180"/>
                  </a:cubicBezTo>
                  <a:close/>
                  <a:moveTo>
                    <a:pt x="1302" y="180"/>
                  </a:moveTo>
                  <a:cubicBezTo>
                    <a:pt x="1302" y="22"/>
                    <a:pt x="1302" y="22"/>
                    <a:pt x="1302" y="22"/>
                  </a:cubicBezTo>
                  <a:cubicBezTo>
                    <a:pt x="1302" y="10"/>
                    <a:pt x="1292" y="0"/>
                    <a:pt x="1280" y="0"/>
                  </a:cubicBezTo>
                  <a:cubicBezTo>
                    <a:pt x="1268" y="0"/>
                    <a:pt x="1258" y="10"/>
                    <a:pt x="1258" y="22"/>
                  </a:cubicBezTo>
                  <a:cubicBezTo>
                    <a:pt x="1258" y="180"/>
                    <a:pt x="1258" y="180"/>
                    <a:pt x="1258" y="180"/>
                  </a:cubicBezTo>
                  <a:cubicBezTo>
                    <a:pt x="1258" y="192"/>
                    <a:pt x="1268" y="202"/>
                    <a:pt x="1280" y="202"/>
                  </a:cubicBezTo>
                  <a:cubicBezTo>
                    <a:pt x="1292" y="202"/>
                    <a:pt x="1302" y="192"/>
                    <a:pt x="1302" y="180"/>
                  </a:cubicBezTo>
                  <a:close/>
                  <a:moveTo>
                    <a:pt x="550" y="1786"/>
                  </a:moveTo>
                  <a:cubicBezTo>
                    <a:pt x="550" y="1628"/>
                    <a:pt x="550" y="1628"/>
                    <a:pt x="550" y="1628"/>
                  </a:cubicBezTo>
                  <a:cubicBezTo>
                    <a:pt x="550" y="1616"/>
                    <a:pt x="540" y="1606"/>
                    <a:pt x="528" y="1606"/>
                  </a:cubicBezTo>
                  <a:cubicBezTo>
                    <a:pt x="516" y="1606"/>
                    <a:pt x="506" y="1616"/>
                    <a:pt x="506" y="1628"/>
                  </a:cubicBezTo>
                  <a:cubicBezTo>
                    <a:pt x="506" y="1786"/>
                    <a:pt x="506" y="1786"/>
                    <a:pt x="506" y="1786"/>
                  </a:cubicBezTo>
                  <a:cubicBezTo>
                    <a:pt x="506" y="1798"/>
                    <a:pt x="516" y="1808"/>
                    <a:pt x="528" y="1808"/>
                  </a:cubicBezTo>
                  <a:cubicBezTo>
                    <a:pt x="540" y="1808"/>
                    <a:pt x="550" y="1798"/>
                    <a:pt x="550" y="1786"/>
                  </a:cubicBezTo>
                  <a:close/>
                  <a:moveTo>
                    <a:pt x="801" y="1786"/>
                  </a:moveTo>
                  <a:cubicBezTo>
                    <a:pt x="801" y="1628"/>
                    <a:pt x="801" y="1628"/>
                    <a:pt x="801" y="1628"/>
                  </a:cubicBezTo>
                  <a:cubicBezTo>
                    <a:pt x="801" y="1616"/>
                    <a:pt x="791" y="1606"/>
                    <a:pt x="779" y="1606"/>
                  </a:cubicBezTo>
                  <a:cubicBezTo>
                    <a:pt x="766" y="1606"/>
                    <a:pt x="757" y="1616"/>
                    <a:pt x="757" y="1628"/>
                  </a:cubicBezTo>
                  <a:cubicBezTo>
                    <a:pt x="757" y="1786"/>
                    <a:pt x="757" y="1786"/>
                    <a:pt x="757" y="1786"/>
                  </a:cubicBezTo>
                  <a:cubicBezTo>
                    <a:pt x="757" y="1798"/>
                    <a:pt x="766" y="1808"/>
                    <a:pt x="779" y="1808"/>
                  </a:cubicBezTo>
                  <a:cubicBezTo>
                    <a:pt x="791" y="1808"/>
                    <a:pt x="801" y="1798"/>
                    <a:pt x="801" y="1786"/>
                  </a:cubicBezTo>
                  <a:close/>
                  <a:moveTo>
                    <a:pt x="1051" y="1786"/>
                  </a:moveTo>
                  <a:cubicBezTo>
                    <a:pt x="1051" y="1628"/>
                    <a:pt x="1051" y="1628"/>
                    <a:pt x="1051" y="1628"/>
                  </a:cubicBezTo>
                  <a:cubicBezTo>
                    <a:pt x="1051" y="1616"/>
                    <a:pt x="1042" y="1606"/>
                    <a:pt x="1029" y="1606"/>
                  </a:cubicBezTo>
                  <a:cubicBezTo>
                    <a:pt x="1017" y="1606"/>
                    <a:pt x="1007" y="1616"/>
                    <a:pt x="1007" y="1628"/>
                  </a:cubicBezTo>
                  <a:cubicBezTo>
                    <a:pt x="1007" y="1786"/>
                    <a:pt x="1007" y="1786"/>
                    <a:pt x="1007" y="1786"/>
                  </a:cubicBezTo>
                  <a:cubicBezTo>
                    <a:pt x="1007" y="1798"/>
                    <a:pt x="1017" y="1808"/>
                    <a:pt x="1029" y="1808"/>
                  </a:cubicBezTo>
                  <a:cubicBezTo>
                    <a:pt x="1042" y="1808"/>
                    <a:pt x="1051" y="1798"/>
                    <a:pt x="1051" y="1786"/>
                  </a:cubicBezTo>
                  <a:close/>
                  <a:moveTo>
                    <a:pt x="1302" y="1786"/>
                  </a:moveTo>
                  <a:cubicBezTo>
                    <a:pt x="1302" y="1628"/>
                    <a:pt x="1302" y="1628"/>
                    <a:pt x="1302" y="1628"/>
                  </a:cubicBezTo>
                  <a:cubicBezTo>
                    <a:pt x="1302" y="1616"/>
                    <a:pt x="1292" y="1606"/>
                    <a:pt x="1280" y="1606"/>
                  </a:cubicBezTo>
                  <a:cubicBezTo>
                    <a:pt x="1268" y="1606"/>
                    <a:pt x="1258" y="1616"/>
                    <a:pt x="1258" y="1628"/>
                  </a:cubicBezTo>
                  <a:cubicBezTo>
                    <a:pt x="1258" y="1786"/>
                    <a:pt x="1258" y="1786"/>
                    <a:pt x="1258" y="1786"/>
                  </a:cubicBezTo>
                  <a:cubicBezTo>
                    <a:pt x="1258" y="1798"/>
                    <a:pt x="1268" y="1808"/>
                    <a:pt x="1280" y="1808"/>
                  </a:cubicBezTo>
                  <a:cubicBezTo>
                    <a:pt x="1292" y="1808"/>
                    <a:pt x="1302" y="1798"/>
                    <a:pt x="1302" y="1786"/>
                  </a:cubicBezTo>
                  <a:close/>
                  <a:moveTo>
                    <a:pt x="1808" y="528"/>
                  </a:moveTo>
                  <a:cubicBezTo>
                    <a:pt x="1808" y="516"/>
                    <a:pt x="1798" y="506"/>
                    <a:pt x="1786" y="506"/>
                  </a:cubicBezTo>
                  <a:cubicBezTo>
                    <a:pt x="1628" y="506"/>
                    <a:pt x="1628" y="506"/>
                    <a:pt x="1628" y="506"/>
                  </a:cubicBezTo>
                  <a:cubicBezTo>
                    <a:pt x="1616" y="506"/>
                    <a:pt x="1606" y="516"/>
                    <a:pt x="1606" y="528"/>
                  </a:cubicBezTo>
                  <a:cubicBezTo>
                    <a:pt x="1606" y="540"/>
                    <a:pt x="1616" y="550"/>
                    <a:pt x="1628" y="550"/>
                  </a:cubicBezTo>
                  <a:cubicBezTo>
                    <a:pt x="1786" y="550"/>
                    <a:pt x="1786" y="550"/>
                    <a:pt x="1786" y="550"/>
                  </a:cubicBezTo>
                  <a:cubicBezTo>
                    <a:pt x="1798" y="550"/>
                    <a:pt x="1808" y="540"/>
                    <a:pt x="1808" y="528"/>
                  </a:cubicBezTo>
                  <a:close/>
                  <a:moveTo>
                    <a:pt x="1808" y="779"/>
                  </a:moveTo>
                  <a:cubicBezTo>
                    <a:pt x="1808" y="766"/>
                    <a:pt x="1798" y="757"/>
                    <a:pt x="1786" y="757"/>
                  </a:cubicBezTo>
                  <a:cubicBezTo>
                    <a:pt x="1628" y="757"/>
                    <a:pt x="1628" y="757"/>
                    <a:pt x="1628" y="757"/>
                  </a:cubicBezTo>
                  <a:cubicBezTo>
                    <a:pt x="1616" y="757"/>
                    <a:pt x="1606" y="766"/>
                    <a:pt x="1606" y="779"/>
                  </a:cubicBezTo>
                  <a:cubicBezTo>
                    <a:pt x="1606" y="791"/>
                    <a:pt x="1616" y="801"/>
                    <a:pt x="1628" y="801"/>
                  </a:cubicBezTo>
                  <a:cubicBezTo>
                    <a:pt x="1786" y="801"/>
                    <a:pt x="1786" y="801"/>
                    <a:pt x="1786" y="801"/>
                  </a:cubicBezTo>
                  <a:cubicBezTo>
                    <a:pt x="1798" y="801"/>
                    <a:pt x="1808" y="791"/>
                    <a:pt x="1808" y="779"/>
                  </a:cubicBezTo>
                  <a:close/>
                  <a:moveTo>
                    <a:pt x="1808" y="1029"/>
                  </a:moveTo>
                  <a:cubicBezTo>
                    <a:pt x="1808" y="1017"/>
                    <a:pt x="1798" y="1007"/>
                    <a:pt x="1786" y="1007"/>
                  </a:cubicBezTo>
                  <a:cubicBezTo>
                    <a:pt x="1628" y="1007"/>
                    <a:pt x="1628" y="1007"/>
                    <a:pt x="1628" y="1007"/>
                  </a:cubicBezTo>
                  <a:cubicBezTo>
                    <a:pt x="1616" y="1007"/>
                    <a:pt x="1606" y="1017"/>
                    <a:pt x="1606" y="1029"/>
                  </a:cubicBezTo>
                  <a:cubicBezTo>
                    <a:pt x="1606" y="1042"/>
                    <a:pt x="1616" y="1051"/>
                    <a:pt x="1628" y="1051"/>
                  </a:cubicBezTo>
                  <a:cubicBezTo>
                    <a:pt x="1786" y="1051"/>
                    <a:pt x="1786" y="1051"/>
                    <a:pt x="1786" y="1051"/>
                  </a:cubicBezTo>
                  <a:cubicBezTo>
                    <a:pt x="1798" y="1051"/>
                    <a:pt x="1808" y="1042"/>
                    <a:pt x="1808" y="1029"/>
                  </a:cubicBezTo>
                  <a:close/>
                  <a:moveTo>
                    <a:pt x="1808" y="1280"/>
                  </a:moveTo>
                  <a:cubicBezTo>
                    <a:pt x="1808" y="1268"/>
                    <a:pt x="1798" y="1258"/>
                    <a:pt x="1786" y="1258"/>
                  </a:cubicBezTo>
                  <a:cubicBezTo>
                    <a:pt x="1628" y="1258"/>
                    <a:pt x="1628" y="1258"/>
                    <a:pt x="1628" y="1258"/>
                  </a:cubicBezTo>
                  <a:cubicBezTo>
                    <a:pt x="1616" y="1258"/>
                    <a:pt x="1606" y="1268"/>
                    <a:pt x="1606" y="1280"/>
                  </a:cubicBezTo>
                  <a:cubicBezTo>
                    <a:pt x="1606" y="1292"/>
                    <a:pt x="1616" y="1302"/>
                    <a:pt x="1628" y="1302"/>
                  </a:cubicBezTo>
                  <a:cubicBezTo>
                    <a:pt x="1786" y="1302"/>
                    <a:pt x="1786" y="1302"/>
                    <a:pt x="1786" y="1302"/>
                  </a:cubicBezTo>
                  <a:cubicBezTo>
                    <a:pt x="1798" y="1302"/>
                    <a:pt x="1808" y="1292"/>
                    <a:pt x="1808" y="1280"/>
                  </a:cubicBezTo>
                  <a:close/>
                  <a:moveTo>
                    <a:pt x="202" y="528"/>
                  </a:moveTo>
                  <a:cubicBezTo>
                    <a:pt x="202" y="516"/>
                    <a:pt x="192" y="506"/>
                    <a:pt x="180" y="506"/>
                  </a:cubicBezTo>
                  <a:cubicBezTo>
                    <a:pt x="22" y="506"/>
                    <a:pt x="22" y="506"/>
                    <a:pt x="22" y="506"/>
                  </a:cubicBezTo>
                  <a:cubicBezTo>
                    <a:pt x="10" y="506"/>
                    <a:pt x="0" y="516"/>
                    <a:pt x="0" y="528"/>
                  </a:cubicBezTo>
                  <a:cubicBezTo>
                    <a:pt x="0" y="540"/>
                    <a:pt x="10" y="550"/>
                    <a:pt x="22" y="550"/>
                  </a:cubicBezTo>
                  <a:cubicBezTo>
                    <a:pt x="180" y="550"/>
                    <a:pt x="180" y="550"/>
                    <a:pt x="180" y="550"/>
                  </a:cubicBezTo>
                  <a:cubicBezTo>
                    <a:pt x="192" y="550"/>
                    <a:pt x="202" y="540"/>
                    <a:pt x="202" y="528"/>
                  </a:cubicBezTo>
                  <a:close/>
                  <a:moveTo>
                    <a:pt x="202" y="779"/>
                  </a:moveTo>
                  <a:cubicBezTo>
                    <a:pt x="202" y="766"/>
                    <a:pt x="192" y="757"/>
                    <a:pt x="180" y="757"/>
                  </a:cubicBezTo>
                  <a:cubicBezTo>
                    <a:pt x="22" y="757"/>
                    <a:pt x="22" y="757"/>
                    <a:pt x="22" y="757"/>
                  </a:cubicBezTo>
                  <a:cubicBezTo>
                    <a:pt x="10" y="757"/>
                    <a:pt x="0" y="766"/>
                    <a:pt x="0" y="779"/>
                  </a:cubicBezTo>
                  <a:cubicBezTo>
                    <a:pt x="0" y="791"/>
                    <a:pt x="10" y="801"/>
                    <a:pt x="22" y="801"/>
                  </a:cubicBezTo>
                  <a:cubicBezTo>
                    <a:pt x="180" y="801"/>
                    <a:pt x="180" y="801"/>
                    <a:pt x="180" y="801"/>
                  </a:cubicBezTo>
                  <a:cubicBezTo>
                    <a:pt x="192" y="801"/>
                    <a:pt x="202" y="791"/>
                    <a:pt x="202" y="779"/>
                  </a:cubicBezTo>
                  <a:close/>
                  <a:moveTo>
                    <a:pt x="202" y="1029"/>
                  </a:moveTo>
                  <a:cubicBezTo>
                    <a:pt x="202" y="1017"/>
                    <a:pt x="192" y="1007"/>
                    <a:pt x="180" y="1007"/>
                  </a:cubicBezTo>
                  <a:cubicBezTo>
                    <a:pt x="22" y="1007"/>
                    <a:pt x="22" y="1007"/>
                    <a:pt x="22" y="1007"/>
                  </a:cubicBezTo>
                  <a:cubicBezTo>
                    <a:pt x="10" y="1007"/>
                    <a:pt x="0" y="1017"/>
                    <a:pt x="0" y="1029"/>
                  </a:cubicBezTo>
                  <a:cubicBezTo>
                    <a:pt x="0" y="1042"/>
                    <a:pt x="10" y="1051"/>
                    <a:pt x="22" y="1051"/>
                  </a:cubicBezTo>
                  <a:cubicBezTo>
                    <a:pt x="180" y="1051"/>
                    <a:pt x="180" y="1051"/>
                    <a:pt x="180" y="1051"/>
                  </a:cubicBezTo>
                  <a:cubicBezTo>
                    <a:pt x="192" y="1051"/>
                    <a:pt x="202" y="1042"/>
                    <a:pt x="202" y="1029"/>
                  </a:cubicBezTo>
                  <a:close/>
                  <a:moveTo>
                    <a:pt x="202" y="1280"/>
                  </a:moveTo>
                  <a:cubicBezTo>
                    <a:pt x="202" y="1268"/>
                    <a:pt x="192" y="1258"/>
                    <a:pt x="180" y="1258"/>
                  </a:cubicBezTo>
                  <a:cubicBezTo>
                    <a:pt x="22" y="1258"/>
                    <a:pt x="22" y="1258"/>
                    <a:pt x="22" y="1258"/>
                  </a:cubicBezTo>
                  <a:cubicBezTo>
                    <a:pt x="10" y="1258"/>
                    <a:pt x="0" y="1268"/>
                    <a:pt x="0" y="1280"/>
                  </a:cubicBezTo>
                  <a:cubicBezTo>
                    <a:pt x="0" y="1292"/>
                    <a:pt x="10" y="1302"/>
                    <a:pt x="22" y="1302"/>
                  </a:cubicBezTo>
                  <a:cubicBezTo>
                    <a:pt x="180" y="1302"/>
                    <a:pt x="180" y="1302"/>
                    <a:pt x="180" y="1302"/>
                  </a:cubicBezTo>
                  <a:cubicBezTo>
                    <a:pt x="192" y="1302"/>
                    <a:pt x="202" y="1292"/>
                    <a:pt x="202" y="1280"/>
                  </a:cubicBezTo>
                  <a:close/>
                </a:path>
              </a:pathLst>
            </a:custGeom>
            <a:solidFill>
              <a:srgbClr val="005674">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1D85BA0B-6B8D-41E9-84A0-2231E781E15A}"/>
                </a:ext>
              </a:extLst>
            </p:cNvPr>
            <p:cNvSpPr>
              <a:spLocks noEditPoints="1"/>
            </p:cNvSpPr>
            <p:nvPr/>
          </p:nvSpPr>
          <p:spPr bwMode="auto">
            <a:xfrm>
              <a:off x="2849" y="1166"/>
              <a:ext cx="1982" cy="1984"/>
            </a:xfrm>
            <a:custGeom>
              <a:avLst/>
              <a:gdLst>
                <a:gd name="T0" fmla="*/ 1048 w 1058"/>
                <a:gd name="T1" fmla="*/ 0 h 1058"/>
                <a:gd name="T2" fmla="*/ 10 w 1058"/>
                <a:gd name="T3" fmla="*/ 0 h 1058"/>
                <a:gd name="T4" fmla="*/ 0 w 1058"/>
                <a:gd name="T5" fmla="*/ 10 h 1058"/>
                <a:gd name="T6" fmla="*/ 0 w 1058"/>
                <a:gd name="T7" fmla="*/ 1048 h 1058"/>
                <a:gd name="T8" fmla="*/ 10 w 1058"/>
                <a:gd name="T9" fmla="*/ 1058 h 1058"/>
                <a:gd name="T10" fmla="*/ 1048 w 1058"/>
                <a:gd name="T11" fmla="*/ 1058 h 1058"/>
                <a:gd name="T12" fmla="*/ 1058 w 1058"/>
                <a:gd name="T13" fmla="*/ 1048 h 1058"/>
                <a:gd name="T14" fmla="*/ 1058 w 1058"/>
                <a:gd name="T15" fmla="*/ 10 h 1058"/>
                <a:gd name="T16" fmla="*/ 1048 w 1058"/>
                <a:gd name="T17" fmla="*/ 0 h 1058"/>
                <a:gd name="T18" fmla="*/ 819 w 1058"/>
                <a:gd name="T19" fmla="*/ 809 h 1058"/>
                <a:gd name="T20" fmla="*/ 809 w 1058"/>
                <a:gd name="T21" fmla="*/ 819 h 1058"/>
                <a:gd name="T22" fmla="*/ 249 w 1058"/>
                <a:gd name="T23" fmla="*/ 819 h 1058"/>
                <a:gd name="T24" fmla="*/ 239 w 1058"/>
                <a:gd name="T25" fmla="*/ 809 h 1058"/>
                <a:gd name="T26" fmla="*/ 239 w 1058"/>
                <a:gd name="T27" fmla="*/ 249 h 1058"/>
                <a:gd name="T28" fmla="*/ 249 w 1058"/>
                <a:gd name="T29" fmla="*/ 239 h 1058"/>
                <a:gd name="T30" fmla="*/ 809 w 1058"/>
                <a:gd name="T31" fmla="*/ 239 h 1058"/>
                <a:gd name="T32" fmla="*/ 819 w 1058"/>
                <a:gd name="T33" fmla="*/ 249 h 1058"/>
                <a:gd name="T34" fmla="*/ 819 w 1058"/>
                <a:gd name="T35" fmla="*/ 80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8" h="1058">
                  <a:moveTo>
                    <a:pt x="1048" y="0"/>
                  </a:moveTo>
                  <a:cubicBezTo>
                    <a:pt x="10" y="0"/>
                    <a:pt x="10" y="0"/>
                    <a:pt x="10" y="0"/>
                  </a:cubicBezTo>
                  <a:cubicBezTo>
                    <a:pt x="4" y="0"/>
                    <a:pt x="0" y="4"/>
                    <a:pt x="0" y="10"/>
                  </a:cubicBezTo>
                  <a:cubicBezTo>
                    <a:pt x="0" y="1048"/>
                    <a:pt x="0" y="1048"/>
                    <a:pt x="0" y="1048"/>
                  </a:cubicBezTo>
                  <a:cubicBezTo>
                    <a:pt x="0" y="1054"/>
                    <a:pt x="4" y="1058"/>
                    <a:pt x="10" y="1058"/>
                  </a:cubicBezTo>
                  <a:cubicBezTo>
                    <a:pt x="1048" y="1058"/>
                    <a:pt x="1048" y="1058"/>
                    <a:pt x="1048" y="1058"/>
                  </a:cubicBezTo>
                  <a:cubicBezTo>
                    <a:pt x="1054" y="1058"/>
                    <a:pt x="1058" y="1054"/>
                    <a:pt x="1058" y="1048"/>
                  </a:cubicBezTo>
                  <a:cubicBezTo>
                    <a:pt x="1058" y="10"/>
                    <a:pt x="1058" y="10"/>
                    <a:pt x="1058" y="10"/>
                  </a:cubicBezTo>
                  <a:cubicBezTo>
                    <a:pt x="1058" y="4"/>
                    <a:pt x="1054" y="0"/>
                    <a:pt x="1048" y="0"/>
                  </a:cubicBezTo>
                  <a:close/>
                  <a:moveTo>
                    <a:pt x="819" y="809"/>
                  </a:moveTo>
                  <a:cubicBezTo>
                    <a:pt x="819" y="814"/>
                    <a:pt x="814" y="819"/>
                    <a:pt x="809" y="819"/>
                  </a:cubicBezTo>
                  <a:cubicBezTo>
                    <a:pt x="249" y="819"/>
                    <a:pt x="249" y="819"/>
                    <a:pt x="249" y="819"/>
                  </a:cubicBezTo>
                  <a:cubicBezTo>
                    <a:pt x="244" y="819"/>
                    <a:pt x="239" y="814"/>
                    <a:pt x="239" y="809"/>
                  </a:cubicBezTo>
                  <a:cubicBezTo>
                    <a:pt x="239" y="249"/>
                    <a:pt x="239" y="249"/>
                    <a:pt x="239" y="249"/>
                  </a:cubicBezTo>
                  <a:cubicBezTo>
                    <a:pt x="239" y="244"/>
                    <a:pt x="244" y="239"/>
                    <a:pt x="249" y="239"/>
                  </a:cubicBezTo>
                  <a:cubicBezTo>
                    <a:pt x="809" y="239"/>
                    <a:pt x="809" y="239"/>
                    <a:pt x="809" y="239"/>
                  </a:cubicBezTo>
                  <a:cubicBezTo>
                    <a:pt x="814" y="239"/>
                    <a:pt x="819" y="244"/>
                    <a:pt x="819" y="249"/>
                  </a:cubicBezTo>
                  <a:lnTo>
                    <a:pt x="819" y="809"/>
                  </a:lnTo>
                  <a:close/>
                </a:path>
              </a:pathLst>
            </a:custGeom>
            <a:solidFill>
              <a:srgbClr val="00AEEF">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Oval 29">
            <a:extLst>
              <a:ext uri="{FF2B5EF4-FFF2-40B4-BE49-F238E27FC236}">
                <a16:creationId xmlns:a16="http://schemas.microsoft.com/office/drawing/2014/main" id="{01E3DF50-E147-4E10-9D12-49FDDAE07F37}"/>
              </a:ext>
            </a:extLst>
          </p:cNvPr>
          <p:cNvSpPr>
            <a:spLocks/>
          </p:cNvSpPr>
          <p:nvPr/>
        </p:nvSpPr>
        <p:spPr>
          <a:xfrm>
            <a:off x="4911028" y="2505252"/>
            <a:ext cx="1232719" cy="1232719"/>
          </a:xfrm>
          <a:prstGeom prst="ellipse">
            <a:avLst/>
          </a:prstGeom>
          <a:solidFill>
            <a:srgbClr val="FFFFFF"/>
          </a:solidFill>
          <a:ln w="38100">
            <a:gradFill flip="none" rotWithShape="1">
              <a:gsLst>
                <a:gs pos="0">
                  <a:srgbClr val="0082B0"/>
                </a:gs>
                <a:gs pos="100000">
                  <a:srgbClr val="00AEE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kern="0">
              <a:solidFill>
                <a:srgbClr val="77777A"/>
              </a:solidFill>
              <a:cs typeface="Arial"/>
            </a:endParaRPr>
          </a:p>
        </p:txBody>
      </p:sp>
      <p:grpSp>
        <p:nvGrpSpPr>
          <p:cNvPr id="31" name="Group 30">
            <a:extLst>
              <a:ext uri="{FF2B5EF4-FFF2-40B4-BE49-F238E27FC236}">
                <a16:creationId xmlns:a16="http://schemas.microsoft.com/office/drawing/2014/main" id="{BCB92A71-0DDA-4395-8228-491B9164E532}"/>
              </a:ext>
            </a:extLst>
          </p:cNvPr>
          <p:cNvGrpSpPr>
            <a:grpSpLocks noChangeAspect="1"/>
          </p:cNvGrpSpPr>
          <p:nvPr/>
        </p:nvGrpSpPr>
        <p:grpSpPr>
          <a:xfrm>
            <a:off x="5070612" y="2696867"/>
            <a:ext cx="914399" cy="914400"/>
            <a:chOff x="5272881" y="2605881"/>
            <a:chExt cx="1646238" cy="1646239"/>
          </a:xfrm>
        </p:grpSpPr>
        <p:sp>
          <p:nvSpPr>
            <p:cNvPr id="32" name="Rectangle 5">
              <a:extLst>
                <a:ext uri="{FF2B5EF4-FFF2-40B4-BE49-F238E27FC236}">
                  <a16:creationId xmlns:a16="http://schemas.microsoft.com/office/drawing/2014/main" id="{55D4107E-F3DF-4275-ADEE-B778D96F6A44}"/>
                </a:ext>
              </a:extLst>
            </p:cNvPr>
            <p:cNvSpPr>
              <a:spLocks noChangeArrowheads="1"/>
            </p:cNvSpPr>
            <p:nvPr/>
          </p:nvSpPr>
          <p:spPr bwMode="auto">
            <a:xfrm>
              <a:off x="5272881" y="2605881"/>
              <a:ext cx="1646238" cy="1646239"/>
            </a:xfrm>
            <a:prstGeom prst="rect">
              <a:avLst/>
            </a:prstGeom>
            <a:noFill/>
            <a:ln w="3175" cap="rnd">
              <a:noFill/>
              <a:prstDash val="solid"/>
              <a:round/>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B2579D"/>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75757"/>
                </a:solidFill>
              </a:endParaRPr>
            </a:p>
          </p:txBody>
        </p:sp>
        <p:grpSp>
          <p:nvGrpSpPr>
            <p:cNvPr id="33" name="Group 32">
              <a:extLst>
                <a:ext uri="{FF2B5EF4-FFF2-40B4-BE49-F238E27FC236}">
                  <a16:creationId xmlns:a16="http://schemas.microsoft.com/office/drawing/2014/main" id="{3D04D382-5776-4317-8066-FDCDEBDD4468}"/>
                </a:ext>
              </a:extLst>
            </p:cNvPr>
            <p:cNvGrpSpPr/>
            <p:nvPr/>
          </p:nvGrpSpPr>
          <p:grpSpPr>
            <a:xfrm>
              <a:off x="5406404" y="2741032"/>
              <a:ext cx="1379192" cy="1375937"/>
              <a:chOff x="5406404" y="2741032"/>
              <a:chExt cx="1379192" cy="1375937"/>
            </a:xfrm>
          </p:grpSpPr>
          <p:sp>
            <p:nvSpPr>
              <p:cNvPr id="34" name="Freeform 70">
                <a:extLst>
                  <a:ext uri="{FF2B5EF4-FFF2-40B4-BE49-F238E27FC236}">
                    <a16:creationId xmlns:a16="http://schemas.microsoft.com/office/drawing/2014/main" id="{5D2B719B-5EFE-4E16-97E5-3638FAF049A0}"/>
                  </a:ext>
                </a:extLst>
              </p:cNvPr>
              <p:cNvSpPr>
                <a:spLocks noEditPoints="1"/>
              </p:cNvSpPr>
              <p:nvPr/>
            </p:nvSpPr>
            <p:spPr bwMode="auto">
              <a:xfrm>
                <a:off x="5406404" y="2824077"/>
                <a:ext cx="1379192" cy="1209847"/>
              </a:xfrm>
              <a:custGeom>
                <a:avLst/>
                <a:gdLst>
                  <a:gd name="T0" fmla="*/ 1808 w 1931"/>
                  <a:gd name="T1" fmla="*/ 907 h 1694"/>
                  <a:gd name="T2" fmla="*/ 1696 w 1931"/>
                  <a:gd name="T3" fmla="*/ 770 h 1694"/>
                  <a:gd name="T4" fmla="*/ 1143 w 1931"/>
                  <a:gd name="T5" fmla="*/ 46 h 1694"/>
                  <a:gd name="T6" fmla="*/ 1638 w 1931"/>
                  <a:gd name="T7" fmla="*/ 302 h 1694"/>
                  <a:gd name="T8" fmla="*/ 1922 w 1931"/>
                  <a:gd name="T9" fmla="*/ 773 h 1694"/>
                  <a:gd name="T10" fmla="*/ 144 w 1931"/>
                  <a:gd name="T11" fmla="*/ 864 h 1694"/>
                  <a:gd name="T12" fmla="*/ 235 w 1931"/>
                  <a:gd name="T13" fmla="*/ 926 h 1694"/>
                  <a:gd name="T14" fmla="*/ 108 w 1931"/>
                  <a:gd name="T15" fmla="*/ 796 h 1694"/>
                  <a:gd name="T16" fmla="*/ 40 w 1931"/>
                  <a:gd name="T17" fmla="*/ 924 h 1694"/>
                  <a:gd name="T18" fmla="*/ 778 w 1931"/>
                  <a:gd name="T19" fmla="*/ 1694 h 1694"/>
                  <a:gd name="T20" fmla="*/ 788 w 1931"/>
                  <a:gd name="T21" fmla="*/ 1651 h 1694"/>
                  <a:gd name="T22" fmla="*/ 947 w 1931"/>
                  <a:gd name="T23" fmla="*/ 1091 h 1694"/>
                  <a:gd name="T24" fmla="*/ 794 w 1931"/>
                  <a:gd name="T25" fmla="*/ 1303 h 1694"/>
                  <a:gd name="T26" fmla="*/ 953 w 1931"/>
                  <a:gd name="T27" fmla="*/ 1306 h 1694"/>
                  <a:gd name="T28" fmla="*/ 1132 w 1931"/>
                  <a:gd name="T29" fmla="*/ 1091 h 1694"/>
                  <a:gd name="T30" fmla="*/ 979 w 1931"/>
                  <a:gd name="T31" fmla="*/ 1303 h 1694"/>
                  <a:gd name="T32" fmla="*/ 1138 w 1931"/>
                  <a:gd name="T33" fmla="*/ 1306 h 1694"/>
                  <a:gd name="T34" fmla="*/ 1030 w 1931"/>
                  <a:gd name="T35" fmla="*/ 581 h 1694"/>
                  <a:gd name="T36" fmla="*/ 912 w 1931"/>
                  <a:gd name="T37" fmla="*/ 409 h 1694"/>
                  <a:gd name="T38" fmla="*/ 909 w 1931"/>
                  <a:gd name="T39" fmla="*/ 587 h 1694"/>
                  <a:gd name="T40" fmla="*/ 1030 w 1931"/>
                  <a:gd name="T41" fmla="*/ 794 h 1694"/>
                  <a:gd name="T42" fmla="*/ 912 w 1931"/>
                  <a:gd name="T43" fmla="*/ 622 h 1694"/>
                  <a:gd name="T44" fmla="*/ 909 w 1931"/>
                  <a:gd name="T45" fmla="*/ 800 h 1694"/>
                  <a:gd name="T46" fmla="*/ 856 w 1931"/>
                  <a:gd name="T47" fmla="*/ 581 h 1694"/>
                  <a:gd name="T48" fmla="*/ 739 w 1931"/>
                  <a:gd name="T49" fmla="*/ 409 h 1694"/>
                  <a:gd name="T50" fmla="*/ 735 w 1931"/>
                  <a:gd name="T51" fmla="*/ 587 h 1694"/>
                  <a:gd name="T52" fmla="*/ 856 w 1931"/>
                  <a:gd name="T53" fmla="*/ 794 h 1694"/>
                  <a:gd name="T54" fmla="*/ 739 w 1931"/>
                  <a:gd name="T55" fmla="*/ 622 h 1694"/>
                  <a:gd name="T56" fmla="*/ 735 w 1931"/>
                  <a:gd name="T57" fmla="*/ 800 h 1694"/>
                  <a:gd name="T58" fmla="*/ 1203 w 1931"/>
                  <a:gd name="T59" fmla="*/ 581 h 1694"/>
                  <a:gd name="T60" fmla="*/ 1086 w 1931"/>
                  <a:gd name="T61" fmla="*/ 409 h 1694"/>
                  <a:gd name="T62" fmla="*/ 1082 w 1931"/>
                  <a:gd name="T63" fmla="*/ 587 h 1694"/>
                  <a:gd name="T64" fmla="*/ 1203 w 1931"/>
                  <a:gd name="T65" fmla="*/ 794 h 1694"/>
                  <a:gd name="T66" fmla="*/ 1086 w 1931"/>
                  <a:gd name="T67" fmla="*/ 622 h 1694"/>
                  <a:gd name="T68" fmla="*/ 1082 w 1931"/>
                  <a:gd name="T69" fmla="*/ 800 h 1694"/>
                  <a:gd name="T70" fmla="*/ 1030 w 1931"/>
                  <a:gd name="T71" fmla="*/ 1007 h 1694"/>
                  <a:gd name="T72" fmla="*/ 912 w 1931"/>
                  <a:gd name="T73" fmla="*/ 835 h 1694"/>
                  <a:gd name="T74" fmla="*/ 909 w 1931"/>
                  <a:gd name="T75" fmla="*/ 1013 h 1694"/>
                  <a:gd name="T76" fmla="*/ 856 w 1931"/>
                  <a:gd name="T77" fmla="*/ 1007 h 1694"/>
                  <a:gd name="T78" fmla="*/ 739 w 1931"/>
                  <a:gd name="T79" fmla="*/ 835 h 1694"/>
                  <a:gd name="T80" fmla="*/ 735 w 1931"/>
                  <a:gd name="T81" fmla="*/ 1013 h 1694"/>
                  <a:gd name="T82" fmla="*/ 1203 w 1931"/>
                  <a:gd name="T83" fmla="*/ 1007 h 1694"/>
                  <a:gd name="T84" fmla="*/ 1086 w 1931"/>
                  <a:gd name="T85" fmla="*/ 835 h 1694"/>
                  <a:gd name="T86" fmla="*/ 1082 w 1931"/>
                  <a:gd name="T87" fmla="*/ 1013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1" h="1694">
                    <a:moveTo>
                      <a:pt x="1922" y="804"/>
                    </a:moveTo>
                    <a:cubicBezTo>
                      <a:pt x="1823" y="901"/>
                      <a:pt x="1823" y="901"/>
                      <a:pt x="1823" y="901"/>
                    </a:cubicBezTo>
                    <a:cubicBezTo>
                      <a:pt x="1819" y="905"/>
                      <a:pt x="1813" y="907"/>
                      <a:pt x="1808" y="907"/>
                    </a:cubicBezTo>
                    <a:cubicBezTo>
                      <a:pt x="1802" y="907"/>
                      <a:pt x="1796" y="905"/>
                      <a:pt x="1792" y="900"/>
                    </a:cubicBezTo>
                    <a:cubicBezTo>
                      <a:pt x="1695" y="801"/>
                      <a:pt x="1695" y="801"/>
                      <a:pt x="1695" y="801"/>
                    </a:cubicBezTo>
                    <a:cubicBezTo>
                      <a:pt x="1687" y="792"/>
                      <a:pt x="1687" y="778"/>
                      <a:pt x="1696" y="770"/>
                    </a:cubicBezTo>
                    <a:cubicBezTo>
                      <a:pt x="1705" y="762"/>
                      <a:pt x="1718" y="762"/>
                      <a:pt x="1727" y="770"/>
                    </a:cubicBezTo>
                    <a:cubicBezTo>
                      <a:pt x="1787" y="832"/>
                      <a:pt x="1787" y="832"/>
                      <a:pt x="1787" y="832"/>
                    </a:cubicBezTo>
                    <a:cubicBezTo>
                      <a:pt x="1780" y="456"/>
                      <a:pt x="1511" y="127"/>
                      <a:pt x="1143" y="46"/>
                    </a:cubicBezTo>
                    <a:cubicBezTo>
                      <a:pt x="1132" y="43"/>
                      <a:pt x="1124" y="31"/>
                      <a:pt x="1127" y="20"/>
                    </a:cubicBezTo>
                    <a:cubicBezTo>
                      <a:pt x="1129" y="8"/>
                      <a:pt x="1141" y="0"/>
                      <a:pt x="1153" y="3"/>
                    </a:cubicBezTo>
                    <a:cubicBezTo>
                      <a:pt x="1342" y="45"/>
                      <a:pt x="1515" y="151"/>
                      <a:pt x="1638" y="302"/>
                    </a:cubicBezTo>
                    <a:cubicBezTo>
                      <a:pt x="1759" y="452"/>
                      <a:pt x="1827" y="639"/>
                      <a:pt x="1831" y="831"/>
                    </a:cubicBezTo>
                    <a:cubicBezTo>
                      <a:pt x="1891" y="773"/>
                      <a:pt x="1891" y="773"/>
                      <a:pt x="1891" y="773"/>
                    </a:cubicBezTo>
                    <a:cubicBezTo>
                      <a:pt x="1900" y="764"/>
                      <a:pt x="1914" y="764"/>
                      <a:pt x="1922" y="773"/>
                    </a:cubicBezTo>
                    <a:cubicBezTo>
                      <a:pt x="1931" y="782"/>
                      <a:pt x="1931" y="796"/>
                      <a:pt x="1922" y="804"/>
                    </a:cubicBezTo>
                    <a:close/>
                    <a:moveTo>
                      <a:pt x="788" y="1651"/>
                    </a:moveTo>
                    <a:cubicBezTo>
                      <a:pt x="420" y="1569"/>
                      <a:pt x="151" y="1240"/>
                      <a:pt x="144" y="864"/>
                    </a:cubicBezTo>
                    <a:cubicBezTo>
                      <a:pt x="204" y="926"/>
                      <a:pt x="204" y="926"/>
                      <a:pt x="204" y="926"/>
                    </a:cubicBezTo>
                    <a:cubicBezTo>
                      <a:pt x="208" y="930"/>
                      <a:pt x="214" y="933"/>
                      <a:pt x="220" y="933"/>
                    </a:cubicBezTo>
                    <a:cubicBezTo>
                      <a:pt x="225" y="933"/>
                      <a:pt x="231" y="930"/>
                      <a:pt x="235" y="926"/>
                    </a:cubicBezTo>
                    <a:cubicBezTo>
                      <a:pt x="244" y="918"/>
                      <a:pt x="244" y="904"/>
                      <a:pt x="236" y="895"/>
                    </a:cubicBezTo>
                    <a:cubicBezTo>
                      <a:pt x="139" y="796"/>
                      <a:pt x="139" y="796"/>
                      <a:pt x="139" y="796"/>
                    </a:cubicBezTo>
                    <a:cubicBezTo>
                      <a:pt x="131" y="787"/>
                      <a:pt x="117" y="787"/>
                      <a:pt x="108" y="796"/>
                    </a:cubicBezTo>
                    <a:cubicBezTo>
                      <a:pt x="9" y="892"/>
                      <a:pt x="9" y="892"/>
                      <a:pt x="9" y="892"/>
                    </a:cubicBezTo>
                    <a:cubicBezTo>
                      <a:pt x="0" y="901"/>
                      <a:pt x="0" y="915"/>
                      <a:pt x="9" y="923"/>
                    </a:cubicBezTo>
                    <a:cubicBezTo>
                      <a:pt x="17" y="932"/>
                      <a:pt x="31" y="932"/>
                      <a:pt x="40" y="924"/>
                    </a:cubicBezTo>
                    <a:cubicBezTo>
                      <a:pt x="100" y="865"/>
                      <a:pt x="100" y="865"/>
                      <a:pt x="100" y="865"/>
                    </a:cubicBezTo>
                    <a:cubicBezTo>
                      <a:pt x="104" y="1057"/>
                      <a:pt x="172" y="1245"/>
                      <a:pt x="293" y="1394"/>
                    </a:cubicBezTo>
                    <a:cubicBezTo>
                      <a:pt x="416" y="1545"/>
                      <a:pt x="589" y="1652"/>
                      <a:pt x="778" y="1694"/>
                    </a:cubicBezTo>
                    <a:cubicBezTo>
                      <a:pt x="780" y="1694"/>
                      <a:pt x="781" y="1694"/>
                      <a:pt x="783" y="1694"/>
                    </a:cubicBezTo>
                    <a:cubicBezTo>
                      <a:pt x="793" y="1694"/>
                      <a:pt x="802" y="1687"/>
                      <a:pt x="804" y="1677"/>
                    </a:cubicBezTo>
                    <a:cubicBezTo>
                      <a:pt x="807" y="1665"/>
                      <a:pt x="799" y="1653"/>
                      <a:pt x="788" y="1651"/>
                    </a:cubicBezTo>
                    <a:close/>
                    <a:moveTo>
                      <a:pt x="953" y="1306"/>
                    </a:moveTo>
                    <a:cubicBezTo>
                      <a:pt x="953" y="1098"/>
                      <a:pt x="953" y="1098"/>
                      <a:pt x="953" y="1098"/>
                    </a:cubicBezTo>
                    <a:cubicBezTo>
                      <a:pt x="953" y="1094"/>
                      <a:pt x="950" y="1091"/>
                      <a:pt x="947" y="1091"/>
                    </a:cubicBezTo>
                    <a:cubicBezTo>
                      <a:pt x="804" y="1091"/>
                      <a:pt x="804" y="1091"/>
                      <a:pt x="804" y="1091"/>
                    </a:cubicBezTo>
                    <a:cubicBezTo>
                      <a:pt x="798" y="1091"/>
                      <a:pt x="794" y="1096"/>
                      <a:pt x="794" y="1101"/>
                    </a:cubicBezTo>
                    <a:cubicBezTo>
                      <a:pt x="794" y="1303"/>
                      <a:pt x="794" y="1303"/>
                      <a:pt x="794" y="1303"/>
                    </a:cubicBezTo>
                    <a:cubicBezTo>
                      <a:pt x="794" y="1308"/>
                      <a:pt x="798" y="1313"/>
                      <a:pt x="804" y="1313"/>
                    </a:cubicBezTo>
                    <a:cubicBezTo>
                      <a:pt x="947" y="1313"/>
                      <a:pt x="947" y="1313"/>
                      <a:pt x="947" y="1313"/>
                    </a:cubicBezTo>
                    <a:cubicBezTo>
                      <a:pt x="950" y="1313"/>
                      <a:pt x="953" y="1310"/>
                      <a:pt x="953" y="1306"/>
                    </a:cubicBezTo>
                    <a:close/>
                    <a:moveTo>
                      <a:pt x="1138" y="1306"/>
                    </a:moveTo>
                    <a:cubicBezTo>
                      <a:pt x="1138" y="1098"/>
                      <a:pt x="1138" y="1098"/>
                      <a:pt x="1138" y="1098"/>
                    </a:cubicBezTo>
                    <a:cubicBezTo>
                      <a:pt x="1138" y="1094"/>
                      <a:pt x="1135" y="1091"/>
                      <a:pt x="1132" y="1091"/>
                    </a:cubicBezTo>
                    <a:cubicBezTo>
                      <a:pt x="989" y="1091"/>
                      <a:pt x="989" y="1091"/>
                      <a:pt x="989" y="1091"/>
                    </a:cubicBezTo>
                    <a:cubicBezTo>
                      <a:pt x="983" y="1091"/>
                      <a:pt x="979" y="1096"/>
                      <a:pt x="979" y="1101"/>
                    </a:cubicBezTo>
                    <a:cubicBezTo>
                      <a:pt x="979" y="1303"/>
                      <a:pt x="979" y="1303"/>
                      <a:pt x="979" y="1303"/>
                    </a:cubicBezTo>
                    <a:cubicBezTo>
                      <a:pt x="979" y="1308"/>
                      <a:pt x="983" y="1313"/>
                      <a:pt x="989" y="1313"/>
                    </a:cubicBezTo>
                    <a:cubicBezTo>
                      <a:pt x="1132" y="1313"/>
                      <a:pt x="1132" y="1313"/>
                      <a:pt x="1132" y="1313"/>
                    </a:cubicBezTo>
                    <a:cubicBezTo>
                      <a:pt x="1135" y="1313"/>
                      <a:pt x="1138" y="1310"/>
                      <a:pt x="1138" y="1306"/>
                    </a:cubicBezTo>
                    <a:close/>
                    <a:moveTo>
                      <a:pt x="909" y="587"/>
                    </a:moveTo>
                    <a:cubicBezTo>
                      <a:pt x="1023" y="587"/>
                      <a:pt x="1023" y="587"/>
                      <a:pt x="1023" y="587"/>
                    </a:cubicBezTo>
                    <a:cubicBezTo>
                      <a:pt x="1027" y="587"/>
                      <a:pt x="1030" y="584"/>
                      <a:pt x="1030" y="581"/>
                    </a:cubicBezTo>
                    <a:cubicBezTo>
                      <a:pt x="1030" y="419"/>
                      <a:pt x="1030" y="419"/>
                      <a:pt x="1030" y="419"/>
                    </a:cubicBezTo>
                    <a:cubicBezTo>
                      <a:pt x="1030" y="414"/>
                      <a:pt x="1025" y="409"/>
                      <a:pt x="1020" y="409"/>
                    </a:cubicBezTo>
                    <a:cubicBezTo>
                      <a:pt x="912" y="409"/>
                      <a:pt x="912" y="409"/>
                      <a:pt x="912" y="409"/>
                    </a:cubicBezTo>
                    <a:cubicBezTo>
                      <a:pt x="907" y="409"/>
                      <a:pt x="902" y="414"/>
                      <a:pt x="902" y="419"/>
                    </a:cubicBezTo>
                    <a:cubicBezTo>
                      <a:pt x="902" y="581"/>
                      <a:pt x="902" y="581"/>
                      <a:pt x="902" y="581"/>
                    </a:cubicBezTo>
                    <a:cubicBezTo>
                      <a:pt x="902" y="584"/>
                      <a:pt x="905" y="587"/>
                      <a:pt x="909" y="587"/>
                    </a:cubicBezTo>
                    <a:close/>
                    <a:moveTo>
                      <a:pt x="909" y="800"/>
                    </a:moveTo>
                    <a:cubicBezTo>
                      <a:pt x="1023" y="800"/>
                      <a:pt x="1023" y="800"/>
                      <a:pt x="1023" y="800"/>
                    </a:cubicBezTo>
                    <a:cubicBezTo>
                      <a:pt x="1027" y="800"/>
                      <a:pt x="1030" y="797"/>
                      <a:pt x="1030" y="794"/>
                    </a:cubicBezTo>
                    <a:cubicBezTo>
                      <a:pt x="1030" y="632"/>
                      <a:pt x="1030" y="632"/>
                      <a:pt x="1030" y="632"/>
                    </a:cubicBezTo>
                    <a:cubicBezTo>
                      <a:pt x="1030" y="626"/>
                      <a:pt x="1025" y="622"/>
                      <a:pt x="1020" y="622"/>
                    </a:cubicBezTo>
                    <a:cubicBezTo>
                      <a:pt x="912" y="622"/>
                      <a:pt x="912" y="622"/>
                      <a:pt x="912" y="622"/>
                    </a:cubicBezTo>
                    <a:cubicBezTo>
                      <a:pt x="907" y="622"/>
                      <a:pt x="902" y="626"/>
                      <a:pt x="902" y="632"/>
                    </a:cubicBezTo>
                    <a:cubicBezTo>
                      <a:pt x="902" y="794"/>
                      <a:pt x="902" y="794"/>
                      <a:pt x="902" y="794"/>
                    </a:cubicBezTo>
                    <a:cubicBezTo>
                      <a:pt x="902" y="797"/>
                      <a:pt x="905" y="800"/>
                      <a:pt x="909" y="800"/>
                    </a:cubicBezTo>
                    <a:close/>
                    <a:moveTo>
                      <a:pt x="735" y="587"/>
                    </a:moveTo>
                    <a:cubicBezTo>
                      <a:pt x="850" y="587"/>
                      <a:pt x="850" y="587"/>
                      <a:pt x="850" y="587"/>
                    </a:cubicBezTo>
                    <a:cubicBezTo>
                      <a:pt x="853" y="587"/>
                      <a:pt x="856" y="584"/>
                      <a:pt x="856" y="581"/>
                    </a:cubicBezTo>
                    <a:cubicBezTo>
                      <a:pt x="856" y="419"/>
                      <a:pt x="856" y="419"/>
                      <a:pt x="856" y="419"/>
                    </a:cubicBezTo>
                    <a:cubicBezTo>
                      <a:pt x="856" y="414"/>
                      <a:pt x="852" y="409"/>
                      <a:pt x="846" y="409"/>
                    </a:cubicBezTo>
                    <a:cubicBezTo>
                      <a:pt x="739" y="409"/>
                      <a:pt x="739" y="409"/>
                      <a:pt x="739" y="409"/>
                    </a:cubicBezTo>
                    <a:cubicBezTo>
                      <a:pt x="733" y="409"/>
                      <a:pt x="729" y="414"/>
                      <a:pt x="729" y="419"/>
                    </a:cubicBezTo>
                    <a:cubicBezTo>
                      <a:pt x="729" y="581"/>
                      <a:pt x="729" y="581"/>
                      <a:pt x="729" y="581"/>
                    </a:cubicBezTo>
                    <a:cubicBezTo>
                      <a:pt x="729" y="584"/>
                      <a:pt x="732" y="587"/>
                      <a:pt x="735" y="587"/>
                    </a:cubicBezTo>
                    <a:close/>
                    <a:moveTo>
                      <a:pt x="735" y="800"/>
                    </a:moveTo>
                    <a:cubicBezTo>
                      <a:pt x="850" y="800"/>
                      <a:pt x="850" y="800"/>
                      <a:pt x="850" y="800"/>
                    </a:cubicBezTo>
                    <a:cubicBezTo>
                      <a:pt x="853" y="800"/>
                      <a:pt x="856" y="797"/>
                      <a:pt x="856" y="794"/>
                    </a:cubicBezTo>
                    <a:cubicBezTo>
                      <a:pt x="856" y="632"/>
                      <a:pt x="856" y="632"/>
                      <a:pt x="856" y="632"/>
                    </a:cubicBezTo>
                    <a:cubicBezTo>
                      <a:pt x="856" y="626"/>
                      <a:pt x="852" y="622"/>
                      <a:pt x="846" y="622"/>
                    </a:cubicBezTo>
                    <a:cubicBezTo>
                      <a:pt x="739" y="622"/>
                      <a:pt x="739" y="622"/>
                      <a:pt x="739" y="622"/>
                    </a:cubicBezTo>
                    <a:cubicBezTo>
                      <a:pt x="733" y="622"/>
                      <a:pt x="729" y="626"/>
                      <a:pt x="729" y="632"/>
                    </a:cubicBezTo>
                    <a:cubicBezTo>
                      <a:pt x="729" y="794"/>
                      <a:pt x="729" y="794"/>
                      <a:pt x="729" y="794"/>
                    </a:cubicBezTo>
                    <a:cubicBezTo>
                      <a:pt x="729" y="797"/>
                      <a:pt x="732" y="800"/>
                      <a:pt x="735" y="800"/>
                    </a:cubicBezTo>
                    <a:close/>
                    <a:moveTo>
                      <a:pt x="1082" y="587"/>
                    </a:moveTo>
                    <a:cubicBezTo>
                      <a:pt x="1197" y="587"/>
                      <a:pt x="1197" y="587"/>
                      <a:pt x="1197" y="587"/>
                    </a:cubicBezTo>
                    <a:cubicBezTo>
                      <a:pt x="1200" y="587"/>
                      <a:pt x="1203" y="584"/>
                      <a:pt x="1203" y="581"/>
                    </a:cubicBezTo>
                    <a:cubicBezTo>
                      <a:pt x="1203" y="419"/>
                      <a:pt x="1203" y="419"/>
                      <a:pt x="1203" y="419"/>
                    </a:cubicBezTo>
                    <a:cubicBezTo>
                      <a:pt x="1203" y="414"/>
                      <a:pt x="1199" y="409"/>
                      <a:pt x="1193" y="409"/>
                    </a:cubicBezTo>
                    <a:cubicBezTo>
                      <a:pt x="1086" y="409"/>
                      <a:pt x="1086" y="409"/>
                      <a:pt x="1086" y="409"/>
                    </a:cubicBezTo>
                    <a:cubicBezTo>
                      <a:pt x="1080" y="409"/>
                      <a:pt x="1076" y="414"/>
                      <a:pt x="1076" y="419"/>
                    </a:cubicBezTo>
                    <a:cubicBezTo>
                      <a:pt x="1076" y="581"/>
                      <a:pt x="1076" y="581"/>
                      <a:pt x="1076" y="581"/>
                    </a:cubicBezTo>
                    <a:cubicBezTo>
                      <a:pt x="1076" y="584"/>
                      <a:pt x="1079" y="587"/>
                      <a:pt x="1082" y="587"/>
                    </a:cubicBezTo>
                    <a:close/>
                    <a:moveTo>
                      <a:pt x="1082" y="800"/>
                    </a:moveTo>
                    <a:cubicBezTo>
                      <a:pt x="1197" y="800"/>
                      <a:pt x="1197" y="800"/>
                      <a:pt x="1197" y="800"/>
                    </a:cubicBezTo>
                    <a:cubicBezTo>
                      <a:pt x="1200" y="800"/>
                      <a:pt x="1203" y="797"/>
                      <a:pt x="1203" y="794"/>
                    </a:cubicBezTo>
                    <a:cubicBezTo>
                      <a:pt x="1203" y="632"/>
                      <a:pt x="1203" y="632"/>
                      <a:pt x="1203" y="632"/>
                    </a:cubicBezTo>
                    <a:cubicBezTo>
                      <a:pt x="1203" y="626"/>
                      <a:pt x="1199" y="622"/>
                      <a:pt x="1193" y="622"/>
                    </a:cubicBezTo>
                    <a:cubicBezTo>
                      <a:pt x="1086" y="622"/>
                      <a:pt x="1086" y="622"/>
                      <a:pt x="1086" y="622"/>
                    </a:cubicBezTo>
                    <a:cubicBezTo>
                      <a:pt x="1080" y="622"/>
                      <a:pt x="1076" y="626"/>
                      <a:pt x="1076" y="632"/>
                    </a:cubicBezTo>
                    <a:cubicBezTo>
                      <a:pt x="1076" y="794"/>
                      <a:pt x="1076" y="794"/>
                      <a:pt x="1076" y="794"/>
                    </a:cubicBezTo>
                    <a:cubicBezTo>
                      <a:pt x="1076" y="797"/>
                      <a:pt x="1079" y="800"/>
                      <a:pt x="1082" y="800"/>
                    </a:cubicBezTo>
                    <a:close/>
                    <a:moveTo>
                      <a:pt x="909" y="1013"/>
                    </a:moveTo>
                    <a:cubicBezTo>
                      <a:pt x="1023" y="1013"/>
                      <a:pt x="1023" y="1013"/>
                      <a:pt x="1023" y="1013"/>
                    </a:cubicBezTo>
                    <a:cubicBezTo>
                      <a:pt x="1027" y="1013"/>
                      <a:pt x="1030" y="1010"/>
                      <a:pt x="1030" y="1007"/>
                    </a:cubicBezTo>
                    <a:cubicBezTo>
                      <a:pt x="1030" y="845"/>
                      <a:pt x="1030" y="845"/>
                      <a:pt x="1030" y="845"/>
                    </a:cubicBezTo>
                    <a:cubicBezTo>
                      <a:pt x="1030" y="839"/>
                      <a:pt x="1025" y="835"/>
                      <a:pt x="1020" y="835"/>
                    </a:cubicBezTo>
                    <a:cubicBezTo>
                      <a:pt x="912" y="835"/>
                      <a:pt x="912" y="835"/>
                      <a:pt x="912" y="835"/>
                    </a:cubicBezTo>
                    <a:cubicBezTo>
                      <a:pt x="907" y="835"/>
                      <a:pt x="902" y="839"/>
                      <a:pt x="902" y="845"/>
                    </a:cubicBezTo>
                    <a:cubicBezTo>
                      <a:pt x="902" y="1007"/>
                      <a:pt x="902" y="1007"/>
                      <a:pt x="902" y="1007"/>
                    </a:cubicBezTo>
                    <a:cubicBezTo>
                      <a:pt x="902" y="1010"/>
                      <a:pt x="905" y="1013"/>
                      <a:pt x="909" y="1013"/>
                    </a:cubicBezTo>
                    <a:close/>
                    <a:moveTo>
                      <a:pt x="735" y="1013"/>
                    </a:moveTo>
                    <a:cubicBezTo>
                      <a:pt x="850" y="1013"/>
                      <a:pt x="850" y="1013"/>
                      <a:pt x="850" y="1013"/>
                    </a:cubicBezTo>
                    <a:cubicBezTo>
                      <a:pt x="853" y="1013"/>
                      <a:pt x="856" y="1010"/>
                      <a:pt x="856" y="1007"/>
                    </a:cubicBezTo>
                    <a:cubicBezTo>
                      <a:pt x="856" y="845"/>
                      <a:pt x="856" y="845"/>
                      <a:pt x="856" y="845"/>
                    </a:cubicBezTo>
                    <a:cubicBezTo>
                      <a:pt x="856" y="839"/>
                      <a:pt x="852" y="835"/>
                      <a:pt x="846" y="835"/>
                    </a:cubicBezTo>
                    <a:cubicBezTo>
                      <a:pt x="739" y="835"/>
                      <a:pt x="739" y="835"/>
                      <a:pt x="739" y="835"/>
                    </a:cubicBezTo>
                    <a:cubicBezTo>
                      <a:pt x="733" y="835"/>
                      <a:pt x="729" y="839"/>
                      <a:pt x="729" y="845"/>
                    </a:cubicBezTo>
                    <a:cubicBezTo>
                      <a:pt x="729" y="1007"/>
                      <a:pt x="729" y="1007"/>
                      <a:pt x="729" y="1007"/>
                    </a:cubicBezTo>
                    <a:cubicBezTo>
                      <a:pt x="729" y="1010"/>
                      <a:pt x="732" y="1013"/>
                      <a:pt x="735" y="1013"/>
                    </a:cubicBezTo>
                    <a:close/>
                    <a:moveTo>
                      <a:pt x="1082" y="1013"/>
                    </a:moveTo>
                    <a:cubicBezTo>
                      <a:pt x="1197" y="1013"/>
                      <a:pt x="1197" y="1013"/>
                      <a:pt x="1197" y="1013"/>
                    </a:cubicBezTo>
                    <a:cubicBezTo>
                      <a:pt x="1200" y="1013"/>
                      <a:pt x="1203" y="1010"/>
                      <a:pt x="1203" y="1007"/>
                    </a:cubicBezTo>
                    <a:cubicBezTo>
                      <a:pt x="1203" y="845"/>
                      <a:pt x="1203" y="845"/>
                      <a:pt x="1203" y="845"/>
                    </a:cubicBezTo>
                    <a:cubicBezTo>
                      <a:pt x="1203" y="839"/>
                      <a:pt x="1199" y="835"/>
                      <a:pt x="1193" y="835"/>
                    </a:cubicBezTo>
                    <a:cubicBezTo>
                      <a:pt x="1086" y="835"/>
                      <a:pt x="1086" y="835"/>
                      <a:pt x="1086" y="835"/>
                    </a:cubicBezTo>
                    <a:cubicBezTo>
                      <a:pt x="1080" y="835"/>
                      <a:pt x="1076" y="839"/>
                      <a:pt x="1076" y="845"/>
                    </a:cubicBezTo>
                    <a:cubicBezTo>
                      <a:pt x="1076" y="1007"/>
                      <a:pt x="1076" y="1007"/>
                      <a:pt x="1076" y="1007"/>
                    </a:cubicBezTo>
                    <a:cubicBezTo>
                      <a:pt x="1076" y="1010"/>
                      <a:pt x="1079" y="1013"/>
                      <a:pt x="1082" y="1013"/>
                    </a:cubicBezTo>
                    <a:close/>
                  </a:path>
                </a:pathLst>
              </a:custGeom>
              <a:solidFill>
                <a:srgbClr val="00AEEF">
                  <a:lumMod val="100000"/>
                </a:srgbClr>
              </a:solidFill>
              <a:ln>
                <a:noFill/>
              </a:ln>
            </p:spPr>
            <p:txBody>
              <a:bodyPr vert="horz" wrap="square" lIns="91440" tIns="45720" rIns="91440" bIns="45720" numCol="1" anchor="t" anchorCtr="0" compatLnSpc="1">
                <a:prstTxWarp prst="textNoShape">
                  <a:avLst/>
                </a:prstTxWarp>
              </a:bodyPr>
              <a:lstStyle/>
              <a:p>
                <a:endParaRPr lang="en-US">
                  <a:solidFill>
                    <a:srgbClr val="575757"/>
                  </a:solidFill>
                </a:endParaRPr>
              </a:p>
            </p:txBody>
          </p:sp>
          <p:sp>
            <p:nvSpPr>
              <p:cNvPr id="35" name="Freeform 71">
                <a:extLst>
                  <a:ext uri="{FF2B5EF4-FFF2-40B4-BE49-F238E27FC236}">
                    <a16:creationId xmlns:a16="http://schemas.microsoft.com/office/drawing/2014/main" id="{1BC65562-712A-4D80-9A2E-3AB39E84DA79}"/>
                  </a:ext>
                </a:extLst>
              </p:cNvPr>
              <p:cNvSpPr>
                <a:spLocks noEditPoints="1"/>
              </p:cNvSpPr>
              <p:nvPr/>
            </p:nvSpPr>
            <p:spPr bwMode="auto">
              <a:xfrm>
                <a:off x="5489448" y="2741032"/>
                <a:ext cx="1211475" cy="1375937"/>
              </a:xfrm>
              <a:custGeom>
                <a:avLst/>
                <a:gdLst>
                  <a:gd name="T0" fmla="*/ 46 w 1697"/>
                  <a:gd name="T1" fmla="*/ 787 h 1928"/>
                  <a:gd name="T2" fmla="*/ 20 w 1697"/>
                  <a:gd name="T3" fmla="*/ 804 h 1928"/>
                  <a:gd name="T4" fmla="*/ 303 w 1697"/>
                  <a:gd name="T5" fmla="*/ 293 h 1928"/>
                  <a:gd name="T6" fmla="*/ 773 w 1697"/>
                  <a:gd name="T7" fmla="*/ 39 h 1928"/>
                  <a:gd name="T8" fmla="*/ 804 w 1697"/>
                  <a:gd name="T9" fmla="*/ 9 h 1928"/>
                  <a:gd name="T10" fmla="*/ 901 w 1697"/>
                  <a:gd name="T11" fmla="*/ 139 h 1928"/>
                  <a:gd name="T12" fmla="*/ 786 w 1697"/>
                  <a:gd name="T13" fmla="*/ 241 h 1928"/>
                  <a:gd name="T14" fmla="*/ 771 w 1697"/>
                  <a:gd name="T15" fmla="*/ 204 h 1928"/>
                  <a:gd name="T16" fmla="*/ 1285 w 1697"/>
                  <a:gd name="T17" fmla="*/ 1557 h 1928"/>
                  <a:gd name="T18" fmla="*/ 1271 w 1697"/>
                  <a:gd name="T19" fmla="*/ 1491 h 1928"/>
                  <a:gd name="T20" fmla="*/ 1230 w 1697"/>
                  <a:gd name="T21" fmla="*/ 1472 h 1928"/>
                  <a:gd name="T22" fmla="*/ 482 w 1697"/>
                  <a:gd name="T23" fmla="*/ 1458 h 1928"/>
                  <a:gd name="T24" fmla="*/ 468 w 1697"/>
                  <a:gd name="T25" fmla="*/ 1491 h 1928"/>
                  <a:gd name="T26" fmla="*/ 413 w 1697"/>
                  <a:gd name="T27" fmla="*/ 1504 h 1928"/>
                  <a:gd name="T28" fmla="*/ 427 w 1697"/>
                  <a:gd name="T29" fmla="*/ 1571 h 1928"/>
                  <a:gd name="T30" fmla="*/ 1285 w 1697"/>
                  <a:gd name="T31" fmla="*/ 1557 h 1928"/>
                  <a:gd name="T32" fmla="*/ 1131 w 1697"/>
                  <a:gd name="T33" fmla="*/ 339 h 1928"/>
                  <a:gd name="T34" fmla="*/ 1179 w 1697"/>
                  <a:gd name="T35" fmla="*/ 392 h 1928"/>
                  <a:gd name="T36" fmla="*/ 1233 w 1697"/>
                  <a:gd name="T37" fmla="*/ 414 h 1928"/>
                  <a:gd name="T38" fmla="*/ 1212 w 1697"/>
                  <a:gd name="T39" fmla="*/ 477 h 1928"/>
                  <a:gd name="T40" fmla="*/ 1168 w 1697"/>
                  <a:gd name="T41" fmla="*/ 1430 h 1928"/>
                  <a:gd name="T42" fmla="*/ 1179 w 1697"/>
                  <a:gd name="T43" fmla="*/ 436 h 1928"/>
                  <a:gd name="T44" fmla="*/ 530 w 1697"/>
                  <a:gd name="T45" fmla="*/ 455 h 1928"/>
                  <a:gd name="T46" fmla="*/ 486 w 1697"/>
                  <a:gd name="T47" fmla="*/ 1430 h 1928"/>
                  <a:gd name="T48" fmla="*/ 465 w 1697"/>
                  <a:gd name="T49" fmla="*/ 455 h 1928"/>
                  <a:gd name="T50" fmla="*/ 487 w 1697"/>
                  <a:gd name="T51" fmla="*/ 392 h 1928"/>
                  <a:gd name="T52" fmla="*/ 549 w 1697"/>
                  <a:gd name="T53" fmla="*/ 348 h 1928"/>
                  <a:gd name="T54" fmla="*/ 572 w 1697"/>
                  <a:gd name="T55" fmla="*/ 392 h 1928"/>
                  <a:gd name="T56" fmla="*/ 1119 w 1697"/>
                  <a:gd name="T57" fmla="*/ 383 h 1928"/>
                  <a:gd name="T58" fmla="*/ 572 w 1697"/>
                  <a:gd name="T59" fmla="*/ 392 h 1928"/>
                  <a:gd name="T60" fmla="*/ 1651 w 1697"/>
                  <a:gd name="T61" fmla="*/ 1143 h 1928"/>
                  <a:gd name="T62" fmla="*/ 926 w 1697"/>
                  <a:gd name="T63" fmla="*/ 1727 h 1928"/>
                  <a:gd name="T64" fmla="*/ 896 w 1697"/>
                  <a:gd name="T65" fmla="*/ 1695 h 1928"/>
                  <a:gd name="T66" fmla="*/ 796 w 1697"/>
                  <a:gd name="T67" fmla="*/ 1823 h 1928"/>
                  <a:gd name="T68" fmla="*/ 908 w 1697"/>
                  <a:gd name="T69" fmla="*/ 1928 h 1928"/>
                  <a:gd name="T70" fmla="*/ 924 w 1697"/>
                  <a:gd name="T71" fmla="*/ 1891 h 1928"/>
                  <a:gd name="T72" fmla="*/ 1394 w 1697"/>
                  <a:gd name="T73" fmla="*/ 1637 h 1928"/>
                  <a:gd name="T74" fmla="*/ 1677 w 1697"/>
                  <a:gd name="T75" fmla="*/ 1126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7" h="1928">
                    <a:moveTo>
                      <a:pt x="832" y="144"/>
                    </a:moveTo>
                    <a:cubicBezTo>
                      <a:pt x="457" y="151"/>
                      <a:pt x="127" y="419"/>
                      <a:pt x="46" y="787"/>
                    </a:cubicBezTo>
                    <a:cubicBezTo>
                      <a:pt x="44" y="798"/>
                      <a:pt x="35" y="805"/>
                      <a:pt x="25" y="805"/>
                    </a:cubicBezTo>
                    <a:cubicBezTo>
                      <a:pt x="23" y="805"/>
                      <a:pt x="21" y="804"/>
                      <a:pt x="20" y="804"/>
                    </a:cubicBezTo>
                    <a:cubicBezTo>
                      <a:pt x="8" y="801"/>
                      <a:pt x="0" y="790"/>
                      <a:pt x="3" y="778"/>
                    </a:cubicBezTo>
                    <a:cubicBezTo>
                      <a:pt x="45" y="588"/>
                      <a:pt x="151" y="416"/>
                      <a:pt x="303" y="293"/>
                    </a:cubicBezTo>
                    <a:cubicBezTo>
                      <a:pt x="452" y="172"/>
                      <a:pt x="639" y="103"/>
                      <a:pt x="832" y="100"/>
                    </a:cubicBezTo>
                    <a:cubicBezTo>
                      <a:pt x="773" y="39"/>
                      <a:pt x="773" y="39"/>
                      <a:pt x="773" y="39"/>
                    </a:cubicBezTo>
                    <a:cubicBezTo>
                      <a:pt x="764" y="31"/>
                      <a:pt x="765" y="17"/>
                      <a:pt x="773" y="8"/>
                    </a:cubicBezTo>
                    <a:cubicBezTo>
                      <a:pt x="782" y="0"/>
                      <a:pt x="796" y="0"/>
                      <a:pt x="804" y="9"/>
                    </a:cubicBezTo>
                    <a:cubicBezTo>
                      <a:pt x="901" y="108"/>
                      <a:pt x="901" y="108"/>
                      <a:pt x="901" y="108"/>
                    </a:cubicBezTo>
                    <a:cubicBezTo>
                      <a:pt x="909" y="116"/>
                      <a:pt x="909" y="130"/>
                      <a:pt x="901" y="139"/>
                    </a:cubicBezTo>
                    <a:cubicBezTo>
                      <a:pt x="801" y="235"/>
                      <a:pt x="801" y="235"/>
                      <a:pt x="801" y="235"/>
                    </a:cubicBezTo>
                    <a:cubicBezTo>
                      <a:pt x="797" y="239"/>
                      <a:pt x="792" y="241"/>
                      <a:pt x="786" y="241"/>
                    </a:cubicBezTo>
                    <a:cubicBezTo>
                      <a:pt x="780" y="241"/>
                      <a:pt x="775" y="239"/>
                      <a:pt x="770" y="235"/>
                    </a:cubicBezTo>
                    <a:cubicBezTo>
                      <a:pt x="762" y="226"/>
                      <a:pt x="762" y="212"/>
                      <a:pt x="771" y="204"/>
                    </a:cubicBezTo>
                    <a:lnTo>
                      <a:pt x="832" y="144"/>
                    </a:lnTo>
                    <a:close/>
                    <a:moveTo>
                      <a:pt x="1285" y="1557"/>
                    </a:moveTo>
                    <a:cubicBezTo>
                      <a:pt x="1285" y="1504"/>
                      <a:pt x="1285" y="1504"/>
                      <a:pt x="1285" y="1504"/>
                    </a:cubicBezTo>
                    <a:cubicBezTo>
                      <a:pt x="1285" y="1497"/>
                      <a:pt x="1279" y="1491"/>
                      <a:pt x="1271" y="1491"/>
                    </a:cubicBezTo>
                    <a:cubicBezTo>
                      <a:pt x="1230" y="1491"/>
                      <a:pt x="1230" y="1491"/>
                      <a:pt x="1230" y="1491"/>
                    </a:cubicBezTo>
                    <a:cubicBezTo>
                      <a:pt x="1230" y="1472"/>
                      <a:pt x="1230" y="1472"/>
                      <a:pt x="1230" y="1472"/>
                    </a:cubicBezTo>
                    <a:cubicBezTo>
                      <a:pt x="1230" y="1464"/>
                      <a:pt x="1224" y="1458"/>
                      <a:pt x="1216" y="1458"/>
                    </a:cubicBezTo>
                    <a:cubicBezTo>
                      <a:pt x="482" y="1458"/>
                      <a:pt x="482" y="1458"/>
                      <a:pt x="482" y="1458"/>
                    </a:cubicBezTo>
                    <a:cubicBezTo>
                      <a:pt x="474" y="1458"/>
                      <a:pt x="468" y="1464"/>
                      <a:pt x="468" y="1472"/>
                    </a:cubicBezTo>
                    <a:cubicBezTo>
                      <a:pt x="468" y="1491"/>
                      <a:pt x="468" y="1491"/>
                      <a:pt x="468" y="1491"/>
                    </a:cubicBezTo>
                    <a:cubicBezTo>
                      <a:pt x="427" y="1491"/>
                      <a:pt x="427" y="1491"/>
                      <a:pt x="427" y="1491"/>
                    </a:cubicBezTo>
                    <a:cubicBezTo>
                      <a:pt x="419" y="1491"/>
                      <a:pt x="413" y="1497"/>
                      <a:pt x="413" y="1504"/>
                    </a:cubicBezTo>
                    <a:cubicBezTo>
                      <a:pt x="413" y="1557"/>
                      <a:pt x="413" y="1557"/>
                      <a:pt x="413" y="1557"/>
                    </a:cubicBezTo>
                    <a:cubicBezTo>
                      <a:pt x="413" y="1565"/>
                      <a:pt x="419" y="1571"/>
                      <a:pt x="427" y="1571"/>
                    </a:cubicBezTo>
                    <a:cubicBezTo>
                      <a:pt x="1271" y="1571"/>
                      <a:pt x="1271" y="1571"/>
                      <a:pt x="1271" y="1571"/>
                    </a:cubicBezTo>
                    <a:cubicBezTo>
                      <a:pt x="1279" y="1571"/>
                      <a:pt x="1285" y="1565"/>
                      <a:pt x="1285" y="1557"/>
                    </a:cubicBezTo>
                    <a:close/>
                    <a:moveTo>
                      <a:pt x="567" y="339"/>
                    </a:moveTo>
                    <a:cubicBezTo>
                      <a:pt x="1131" y="339"/>
                      <a:pt x="1131" y="339"/>
                      <a:pt x="1131" y="339"/>
                    </a:cubicBezTo>
                    <a:cubicBezTo>
                      <a:pt x="1138" y="339"/>
                      <a:pt x="1145" y="342"/>
                      <a:pt x="1149" y="348"/>
                    </a:cubicBezTo>
                    <a:cubicBezTo>
                      <a:pt x="1179" y="392"/>
                      <a:pt x="1179" y="392"/>
                      <a:pt x="1179" y="392"/>
                    </a:cubicBezTo>
                    <a:cubicBezTo>
                      <a:pt x="1211" y="392"/>
                      <a:pt x="1211" y="392"/>
                      <a:pt x="1211" y="392"/>
                    </a:cubicBezTo>
                    <a:cubicBezTo>
                      <a:pt x="1223" y="392"/>
                      <a:pt x="1233" y="402"/>
                      <a:pt x="1233" y="414"/>
                    </a:cubicBezTo>
                    <a:cubicBezTo>
                      <a:pt x="1233" y="455"/>
                      <a:pt x="1233" y="455"/>
                      <a:pt x="1233" y="455"/>
                    </a:cubicBezTo>
                    <a:cubicBezTo>
                      <a:pt x="1233" y="467"/>
                      <a:pt x="1223" y="477"/>
                      <a:pt x="1212" y="477"/>
                    </a:cubicBezTo>
                    <a:cubicBezTo>
                      <a:pt x="1212" y="1430"/>
                      <a:pt x="1212" y="1430"/>
                      <a:pt x="1212" y="1430"/>
                    </a:cubicBezTo>
                    <a:cubicBezTo>
                      <a:pt x="1168" y="1430"/>
                      <a:pt x="1168" y="1430"/>
                      <a:pt x="1168" y="1430"/>
                    </a:cubicBezTo>
                    <a:cubicBezTo>
                      <a:pt x="1168" y="455"/>
                      <a:pt x="1168" y="455"/>
                      <a:pt x="1168" y="455"/>
                    </a:cubicBezTo>
                    <a:cubicBezTo>
                      <a:pt x="1168" y="447"/>
                      <a:pt x="1172" y="440"/>
                      <a:pt x="1179" y="436"/>
                    </a:cubicBezTo>
                    <a:cubicBezTo>
                      <a:pt x="519" y="436"/>
                      <a:pt x="519" y="436"/>
                      <a:pt x="519" y="436"/>
                    </a:cubicBezTo>
                    <a:cubicBezTo>
                      <a:pt x="526" y="440"/>
                      <a:pt x="530" y="447"/>
                      <a:pt x="530" y="455"/>
                    </a:cubicBezTo>
                    <a:cubicBezTo>
                      <a:pt x="530" y="1430"/>
                      <a:pt x="530" y="1430"/>
                      <a:pt x="530" y="1430"/>
                    </a:cubicBezTo>
                    <a:cubicBezTo>
                      <a:pt x="486" y="1430"/>
                      <a:pt x="486" y="1430"/>
                      <a:pt x="486" y="1430"/>
                    </a:cubicBezTo>
                    <a:cubicBezTo>
                      <a:pt x="486" y="477"/>
                      <a:pt x="486" y="477"/>
                      <a:pt x="486" y="477"/>
                    </a:cubicBezTo>
                    <a:cubicBezTo>
                      <a:pt x="475" y="477"/>
                      <a:pt x="465" y="467"/>
                      <a:pt x="465" y="455"/>
                    </a:cubicBezTo>
                    <a:cubicBezTo>
                      <a:pt x="465" y="414"/>
                      <a:pt x="465" y="414"/>
                      <a:pt x="465" y="414"/>
                    </a:cubicBezTo>
                    <a:cubicBezTo>
                      <a:pt x="465" y="402"/>
                      <a:pt x="475" y="392"/>
                      <a:pt x="487" y="392"/>
                    </a:cubicBezTo>
                    <a:cubicBezTo>
                      <a:pt x="519" y="392"/>
                      <a:pt x="519" y="392"/>
                      <a:pt x="519" y="392"/>
                    </a:cubicBezTo>
                    <a:cubicBezTo>
                      <a:pt x="549" y="348"/>
                      <a:pt x="549" y="348"/>
                      <a:pt x="549" y="348"/>
                    </a:cubicBezTo>
                    <a:cubicBezTo>
                      <a:pt x="553" y="342"/>
                      <a:pt x="560" y="339"/>
                      <a:pt x="567" y="339"/>
                    </a:cubicBezTo>
                    <a:close/>
                    <a:moveTo>
                      <a:pt x="572" y="392"/>
                    </a:moveTo>
                    <a:cubicBezTo>
                      <a:pt x="1126" y="392"/>
                      <a:pt x="1126" y="392"/>
                      <a:pt x="1126" y="392"/>
                    </a:cubicBezTo>
                    <a:cubicBezTo>
                      <a:pt x="1119" y="383"/>
                      <a:pt x="1119" y="383"/>
                      <a:pt x="1119" y="383"/>
                    </a:cubicBezTo>
                    <a:cubicBezTo>
                      <a:pt x="579" y="383"/>
                      <a:pt x="579" y="383"/>
                      <a:pt x="579" y="383"/>
                    </a:cubicBezTo>
                    <a:lnTo>
                      <a:pt x="572" y="392"/>
                    </a:lnTo>
                    <a:close/>
                    <a:moveTo>
                      <a:pt x="1677" y="1126"/>
                    </a:moveTo>
                    <a:cubicBezTo>
                      <a:pt x="1665" y="1124"/>
                      <a:pt x="1654" y="1131"/>
                      <a:pt x="1651" y="1143"/>
                    </a:cubicBezTo>
                    <a:cubicBezTo>
                      <a:pt x="1570" y="1511"/>
                      <a:pt x="1240" y="1779"/>
                      <a:pt x="864" y="1787"/>
                    </a:cubicBezTo>
                    <a:cubicBezTo>
                      <a:pt x="926" y="1727"/>
                      <a:pt x="926" y="1727"/>
                      <a:pt x="926" y="1727"/>
                    </a:cubicBezTo>
                    <a:cubicBezTo>
                      <a:pt x="935" y="1718"/>
                      <a:pt x="935" y="1704"/>
                      <a:pt x="927" y="1695"/>
                    </a:cubicBezTo>
                    <a:cubicBezTo>
                      <a:pt x="918" y="1687"/>
                      <a:pt x="904" y="1687"/>
                      <a:pt x="896" y="1695"/>
                    </a:cubicBezTo>
                    <a:cubicBezTo>
                      <a:pt x="796" y="1792"/>
                      <a:pt x="796" y="1792"/>
                      <a:pt x="796" y="1792"/>
                    </a:cubicBezTo>
                    <a:cubicBezTo>
                      <a:pt x="788" y="1800"/>
                      <a:pt x="788" y="1814"/>
                      <a:pt x="796" y="1823"/>
                    </a:cubicBezTo>
                    <a:cubicBezTo>
                      <a:pt x="893" y="1922"/>
                      <a:pt x="893" y="1922"/>
                      <a:pt x="893" y="1922"/>
                    </a:cubicBezTo>
                    <a:cubicBezTo>
                      <a:pt x="897" y="1926"/>
                      <a:pt x="903" y="1928"/>
                      <a:pt x="908" y="1928"/>
                    </a:cubicBezTo>
                    <a:cubicBezTo>
                      <a:pt x="914" y="1928"/>
                      <a:pt x="919" y="1926"/>
                      <a:pt x="924" y="1922"/>
                    </a:cubicBezTo>
                    <a:cubicBezTo>
                      <a:pt x="932" y="1914"/>
                      <a:pt x="933" y="1900"/>
                      <a:pt x="924" y="1891"/>
                    </a:cubicBezTo>
                    <a:cubicBezTo>
                      <a:pt x="865" y="1831"/>
                      <a:pt x="865" y="1831"/>
                      <a:pt x="865" y="1831"/>
                    </a:cubicBezTo>
                    <a:cubicBezTo>
                      <a:pt x="1058" y="1827"/>
                      <a:pt x="1245" y="1759"/>
                      <a:pt x="1394" y="1637"/>
                    </a:cubicBezTo>
                    <a:cubicBezTo>
                      <a:pt x="1546" y="1514"/>
                      <a:pt x="1652" y="1342"/>
                      <a:pt x="1694" y="1153"/>
                    </a:cubicBezTo>
                    <a:cubicBezTo>
                      <a:pt x="1697" y="1141"/>
                      <a:pt x="1689" y="1129"/>
                      <a:pt x="1677" y="1126"/>
                    </a:cubicBezTo>
                    <a:close/>
                  </a:path>
                </a:pathLst>
              </a:custGeom>
              <a:solidFill>
                <a:srgbClr val="005674">
                  <a:lumMod val="100000"/>
                </a:srgbClr>
              </a:solidFill>
              <a:ln>
                <a:noFill/>
              </a:ln>
            </p:spPr>
            <p:txBody>
              <a:bodyPr vert="horz" wrap="square" lIns="91440" tIns="45720" rIns="91440" bIns="45720" numCol="1" anchor="t" anchorCtr="0" compatLnSpc="1">
                <a:prstTxWarp prst="textNoShape">
                  <a:avLst/>
                </a:prstTxWarp>
              </a:bodyPr>
              <a:lstStyle/>
              <a:p>
                <a:endParaRPr lang="en-US">
                  <a:solidFill>
                    <a:srgbClr val="575757"/>
                  </a:solidFill>
                </a:endParaRPr>
              </a:p>
            </p:txBody>
          </p:sp>
        </p:grpSp>
      </p:grpSp>
      <p:sp>
        <p:nvSpPr>
          <p:cNvPr id="36" name="TextBox 35">
            <a:extLst>
              <a:ext uri="{FF2B5EF4-FFF2-40B4-BE49-F238E27FC236}">
                <a16:creationId xmlns:a16="http://schemas.microsoft.com/office/drawing/2014/main" id="{0EF731A8-C2EC-4C62-845D-4E80DA7B05C0}"/>
              </a:ext>
            </a:extLst>
          </p:cNvPr>
          <p:cNvSpPr txBox="1"/>
          <p:nvPr/>
        </p:nvSpPr>
        <p:spPr>
          <a:xfrm>
            <a:off x="6384324" y="1326506"/>
            <a:ext cx="4865568" cy="6771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sz="2200">
                <a:solidFill>
                  <a:schemeClr val="tx1"/>
                </a:solidFill>
              </a:rPr>
              <a:t>Microsoft Azure-powered online and offline platform, and Android app</a:t>
            </a:r>
          </a:p>
        </p:txBody>
      </p:sp>
      <p:sp>
        <p:nvSpPr>
          <p:cNvPr id="37" name="Oval 36">
            <a:extLst>
              <a:ext uri="{FF2B5EF4-FFF2-40B4-BE49-F238E27FC236}">
                <a16:creationId xmlns:a16="http://schemas.microsoft.com/office/drawing/2014/main" id="{35940353-CC61-4351-90BA-5E15ECF4D1C7}"/>
              </a:ext>
            </a:extLst>
          </p:cNvPr>
          <p:cNvSpPr>
            <a:spLocks/>
          </p:cNvSpPr>
          <p:nvPr/>
        </p:nvSpPr>
        <p:spPr>
          <a:xfrm>
            <a:off x="4911028" y="1036622"/>
            <a:ext cx="1232719" cy="1232719"/>
          </a:xfrm>
          <a:prstGeom prst="ellipse">
            <a:avLst/>
          </a:prstGeom>
          <a:solidFill>
            <a:srgbClr val="FFFFFF"/>
          </a:solidFill>
          <a:ln w="38100">
            <a:gradFill flip="none" rotWithShape="1">
              <a:gsLst>
                <a:gs pos="0">
                  <a:srgbClr val="0082B0"/>
                </a:gs>
                <a:gs pos="100000">
                  <a:srgbClr val="00AEE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kern="0">
              <a:solidFill>
                <a:srgbClr val="77777A"/>
              </a:solidFill>
              <a:cs typeface="Arial"/>
            </a:endParaRPr>
          </a:p>
        </p:txBody>
      </p:sp>
      <p:grpSp>
        <p:nvGrpSpPr>
          <p:cNvPr id="38" name="Group 37">
            <a:extLst>
              <a:ext uri="{FF2B5EF4-FFF2-40B4-BE49-F238E27FC236}">
                <a16:creationId xmlns:a16="http://schemas.microsoft.com/office/drawing/2014/main" id="{F143EBCD-1C81-4064-B2D0-DFA06522C204}"/>
              </a:ext>
            </a:extLst>
          </p:cNvPr>
          <p:cNvGrpSpPr>
            <a:grpSpLocks noChangeAspect="1"/>
          </p:cNvGrpSpPr>
          <p:nvPr/>
        </p:nvGrpSpPr>
        <p:grpSpPr>
          <a:xfrm>
            <a:off x="5004870" y="1110733"/>
            <a:ext cx="1061557" cy="1061557"/>
            <a:chOff x="5273803" y="2606803"/>
            <a:chExt cx="1645920" cy="1645920"/>
          </a:xfrm>
        </p:grpSpPr>
        <p:sp>
          <p:nvSpPr>
            <p:cNvPr id="39" name="AutoShape 23">
              <a:extLst>
                <a:ext uri="{FF2B5EF4-FFF2-40B4-BE49-F238E27FC236}">
                  <a16:creationId xmlns:a16="http://schemas.microsoft.com/office/drawing/2014/main" id="{A0DB3523-DF70-4B2B-BD06-9E90220B164C}"/>
                </a:ext>
              </a:extLst>
            </p:cNvPr>
            <p:cNvSpPr>
              <a:spLocks noChangeAspect="1" noChangeArrowheads="1" noTextEdit="1"/>
            </p:cNvSpPr>
            <p:nvPr/>
          </p:nvSpPr>
          <p:spPr bwMode="auto">
            <a:xfrm>
              <a:off x="5273803" y="2606803"/>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id="{0D1F37E2-961C-4AD3-951C-E0DA7F8E888C}"/>
                </a:ext>
              </a:extLst>
            </p:cNvPr>
            <p:cNvGrpSpPr/>
            <p:nvPr/>
          </p:nvGrpSpPr>
          <p:grpSpPr>
            <a:xfrm>
              <a:off x="5484691" y="2758822"/>
              <a:ext cx="1224143" cy="1341882"/>
              <a:chOff x="5355525" y="2801969"/>
              <a:chExt cx="1522662" cy="1670659"/>
            </a:xfrm>
          </p:grpSpPr>
          <p:sp>
            <p:nvSpPr>
              <p:cNvPr id="41" name="Freeform 25">
                <a:extLst>
                  <a:ext uri="{FF2B5EF4-FFF2-40B4-BE49-F238E27FC236}">
                    <a16:creationId xmlns:a16="http://schemas.microsoft.com/office/drawing/2014/main" id="{8E59EB82-6CC3-4993-A525-899B000CF18C}"/>
                  </a:ext>
                </a:extLst>
              </p:cNvPr>
              <p:cNvSpPr>
                <a:spLocks noEditPoints="1"/>
              </p:cNvSpPr>
              <p:nvPr/>
            </p:nvSpPr>
            <p:spPr bwMode="auto">
              <a:xfrm>
                <a:off x="5355525" y="3100809"/>
                <a:ext cx="1522662" cy="1371819"/>
              </a:xfrm>
              <a:custGeom>
                <a:avLst/>
                <a:gdLst>
                  <a:gd name="T0" fmla="*/ 773 w 1714"/>
                  <a:gd name="T1" fmla="*/ 454 h 1542"/>
                  <a:gd name="T2" fmla="*/ 493 w 1714"/>
                  <a:gd name="T3" fmla="*/ 368 h 1542"/>
                  <a:gd name="T4" fmla="*/ 258 w 1714"/>
                  <a:gd name="T5" fmla="*/ 0 h 1542"/>
                  <a:gd name="T6" fmla="*/ 258 w 1714"/>
                  <a:gd name="T7" fmla="*/ 517 h 1542"/>
                  <a:gd name="T8" fmla="*/ 717 w 1714"/>
                  <a:gd name="T9" fmla="*/ 548 h 1542"/>
                  <a:gd name="T10" fmla="*/ 747 w 1714"/>
                  <a:gd name="T11" fmla="*/ 540 h 1542"/>
                  <a:gd name="T12" fmla="*/ 794 w 1714"/>
                  <a:gd name="T13" fmla="*/ 492 h 1542"/>
                  <a:gd name="T14" fmla="*/ 402 w 1714"/>
                  <a:gd name="T15" fmla="*/ 273 h 1542"/>
                  <a:gd name="T16" fmla="*/ 373 w 1714"/>
                  <a:gd name="T17" fmla="*/ 331 h 1542"/>
                  <a:gd name="T18" fmla="*/ 363 w 1714"/>
                  <a:gd name="T19" fmla="*/ 367 h 1542"/>
                  <a:gd name="T20" fmla="*/ 301 w 1714"/>
                  <a:gd name="T21" fmla="*/ 423 h 1542"/>
                  <a:gd name="T22" fmla="*/ 294 w 1714"/>
                  <a:gd name="T23" fmla="*/ 430 h 1542"/>
                  <a:gd name="T24" fmla="*/ 169 w 1714"/>
                  <a:gd name="T25" fmla="*/ 402 h 1542"/>
                  <a:gd name="T26" fmla="*/ 125 w 1714"/>
                  <a:gd name="T27" fmla="*/ 167 h 1542"/>
                  <a:gd name="T28" fmla="*/ 385 w 1714"/>
                  <a:gd name="T29" fmla="*/ 107 h 1542"/>
                  <a:gd name="T30" fmla="*/ 364 w 1714"/>
                  <a:gd name="T31" fmla="*/ 151 h 1542"/>
                  <a:gd name="T32" fmla="*/ 364 w 1714"/>
                  <a:gd name="T33" fmla="*/ 186 h 1542"/>
                  <a:gd name="T34" fmla="*/ 372 w 1714"/>
                  <a:gd name="T35" fmla="*/ 218 h 1542"/>
                  <a:gd name="T36" fmla="*/ 387 w 1714"/>
                  <a:gd name="T37" fmla="*/ 246 h 1542"/>
                  <a:gd name="T38" fmla="*/ 879 w 1714"/>
                  <a:gd name="T39" fmla="*/ 1026 h 1542"/>
                  <a:gd name="T40" fmla="*/ 857 w 1714"/>
                  <a:gd name="T41" fmla="*/ 730 h 1542"/>
                  <a:gd name="T42" fmla="*/ 765 w 1714"/>
                  <a:gd name="T43" fmla="*/ 722 h 1542"/>
                  <a:gd name="T44" fmla="*/ 835 w 1714"/>
                  <a:gd name="T45" fmla="*/ 773 h 1542"/>
                  <a:gd name="T46" fmla="*/ 598 w 1714"/>
                  <a:gd name="T47" fmla="*/ 1284 h 1542"/>
                  <a:gd name="T48" fmla="*/ 1116 w 1714"/>
                  <a:gd name="T49" fmla="*/ 1284 h 1542"/>
                  <a:gd name="T50" fmla="*/ 946 w 1714"/>
                  <a:gd name="T51" fmla="*/ 1352 h 1542"/>
                  <a:gd name="T52" fmla="*/ 941 w 1714"/>
                  <a:gd name="T53" fmla="*/ 1434 h 1542"/>
                  <a:gd name="T54" fmla="*/ 822 w 1714"/>
                  <a:gd name="T55" fmla="*/ 1455 h 1542"/>
                  <a:gd name="T56" fmla="*/ 814 w 1714"/>
                  <a:gd name="T57" fmla="*/ 1396 h 1542"/>
                  <a:gd name="T58" fmla="*/ 743 w 1714"/>
                  <a:gd name="T59" fmla="*/ 1358 h 1542"/>
                  <a:gd name="T60" fmla="*/ 745 w 1714"/>
                  <a:gd name="T61" fmla="*/ 1315 h 1542"/>
                  <a:gd name="T62" fmla="*/ 728 w 1714"/>
                  <a:gd name="T63" fmla="*/ 1271 h 1542"/>
                  <a:gd name="T64" fmla="*/ 743 w 1714"/>
                  <a:gd name="T65" fmla="*/ 1243 h 1542"/>
                  <a:gd name="T66" fmla="*/ 751 w 1714"/>
                  <a:gd name="T67" fmla="*/ 1211 h 1542"/>
                  <a:gd name="T68" fmla="*/ 752 w 1714"/>
                  <a:gd name="T69" fmla="*/ 1176 h 1542"/>
                  <a:gd name="T70" fmla="*/ 730 w 1714"/>
                  <a:gd name="T71" fmla="*/ 1132 h 1542"/>
                  <a:gd name="T72" fmla="*/ 991 w 1714"/>
                  <a:gd name="T73" fmla="*/ 1192 h 1542"/>
                  <a:gd name="T74" fmla="*/ 1456 w 1714"/>
                  <a:gd name="T75" fmla="*/ 0 h 1542"/>
                  <a:gd name="T76" fmla="*/ 1221 w 1714"/>
                  <a:gd name="T77" fmla="*/ 368 h 1542"/>
                  <a:gd name="T78" fmla="*/ 965 w 1714"/>
                  <a:gd name="T79" fmla="*/ 534 h 1542"/>
                  <a:gd name="T80" fmla="*/ 984 w 1714"/>
                  <a:gd name="T81" fmla="*/ 603 h 1542"/>
                  <a:gd name="T82" fmla="*/ 1028 w 1714"/>
                  <a:gd name="T83" fmla="*/ 603 h 1542"/>
                  <a:gd name="T84" fmla="*/ 1243 w 1714"/>
                  <a:gd name="T85" fmla="*/ 406 h 1542"/>
                  <a:gd name="T86" fmla="*/ 1714 w 1714"/>
                  <a:gd name="T87" fmla="*/ 259 h 1542"/>
                  <a:gd name="T88" fmla="*/ 1514 w 1714"/>
                  <a:gd name="T89" fmla="*/ 363 h 1542"/>
                  <a:gd name="T90" fmla="*/ 1509 w 1714"/>
                  <a:gd name="T91" fmla="*/ 407 h 1542"/>
                  <a:gd name="T92" fmla="*/ 1417 w 1714"/>
                  <a:gd name="T93" fmla="*/ 427 h 1542"/>
                  <a:gd name="T94" fmla="*/ 1411 w 1714"/>
                  <a:gd name="T95" fmla="*/ 363 h 1542"/>
                  <a:gd name="T96" fmla="*/ 1346 w 1714"/>
                  <a:gd name="T97" fmla="*/ 356 h 1542"/>
                  <a:gd name="T98" fmla="*/ 1339 w 1714"/>
                  <a:gd name="T99" fmla="*/ 290 h 1542"/>
                  <a:gd name="T100" fmla="*/ 1321 w 1714"/>
                  <a:gd name="T101" fmla="*/ 246 h 1542"/>
                  <a:gd name="T102" fmla="*/ 1337 w 1714"/>
                  <a:gd name="T103" fmla="*/ 191 h 1542"/>
                  <a:gd name="T104" fmla="*/ 1343 w 1714"/>
                  <a:gd name="T105" fmla="*/ 143 h 1542"/>
                  <a:gd name="T106" fmla="*/ 1582 w 1714"/>
                  <a:gd name="T107" fmla="*/ 165 h 1542"/>
                  <a:gd name="T108" fmla="*/ 857 w 1714"/>
                  <a:gd name="T109" fmla="*/ 669 h 1542"/>
                  <a:gd name="T110" fmla="*/ 857 w 1714"/>
                  <a:gd name="T111" fmla="*/ 537 h 1542"/>
                  <a:gd name="T112" fmla="*/ 857 w 1714"/>
                  <a:gd name="T113" fmla="*/ 669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4" h="1542">
                    <a:moveTo>
                      <a:pt x="803" y="462"/>
                    </a:moveTo>
                    <a:cubicBezTo>
                      <a:pt x="797" y="451"/>
                      <a:pt x="783" y="448"/>
                      <a:pt x="773" y="454"/>
                    </a:cubicBezTo>
                    <a:cubicBezTo>
                      <a:pt x="753" y="465"/>
                      <a:pt x="735" y="481"/>
                      <a:pt x="721" y="499"/>
                    </a:cubicBezTo>
                    <a:cubicBezTo>
                      <a:pt x="493" y="368"/>
                      <a:pt x="493" y="368"/>
                      <a:pt x="493" y="368"/>
                    </a:cubicBezTo>
                    <a:cubicBezTo>
                      <a:pt x="509" y="335"/>
                      <a:pt x="517" y="298"/>
                      <a:pt x="517" y="259"/>
                    </a:cubicBezTo>
                    <a:cubicBezTo>
                      <a:pt x="517" y="116"/>
                      <a:pt x="401" y="0"/>
                      <a:pt x="258" y="0"/>
                    </a:cubicBezTo>
                    <a:cubicBezTo>
                      <a:pt x="116" y="0"/>
                      <a:pt x="0" y="116"/>
                      <a:pt x="0" y="259"/>
                    </a:cubicBezTo>
                    <a:cubicBezTo>
                      <a:pt x="0" y="402"/>
                      <a:pt x="116" y="517"/>
                      <a:pt x="258" y="517"/>
                    </a:cubicBezTo>
                    <a:cubicBezTo>
                      <a:pt x="347" y="517"/>
                      <a:pt x="424" y="473"/>
                      <a:pt x="471" y="406"/>
                    </a:cubicBezTo>
                    <a:cubicBezTo>
                      <a:pt x="717" y="548"/>
                      <a:pt x="717" y="548"/>
                      <a:pt x="717" y="548"/>
                    </a:cubicBezTo>
                    <a:cubicBezTo>
                      <a:pt x="720" y="550"/>
                      <a:pt x="724" y="551"/>
                      <a:pt x="728" y="551"/>
                    </a:cubicBezTo>
                    <a:cubicBezTo>
                      <a:pt x="735" y="551"/>
                      <a:pt x="742" y="547"/>
                      <a:pt x="747" y="540"/>
                    </a:cubicBezTo>
                    <a:cubicBezTo>
                      <a:pt x="747" y="539"/>
                      <a:pt x="747" y="539"/>
                      <a:pt x="747" y="539"/>
                    </a:cubicBezTo>
                    <a:cubicBezTo>
                      <a:pt x="758" y="519"/>
                      <a:pt x="775" y="503"/>
                      <a:pt x="794" y="492"/>
                    </a:cubicBezTo>
                    <a:cubicBezTo>
                      <a:pt x="805" y="486"/>
                      <a:pt x="809" y="473"/>
                      <a:pt x="803" y="462"/>
                    </a:cubicBezTo>
                    <a:close/>
                    <a:moveTo>
                      <a:pt x="402" y="273"/>
                    </a:moveTo>
                    <a:cubicBezTo>
                      <a:pt x="400" y="277"/>
                      <a:pt x="394" y="289"/>
                      <a:pt x="371" y="290"/>
                    </a:cubicBezTo>
                    <a:cubicBezTo>
                      <a:pt x="372" y="301"/>
                      <a:pt x="374" y="319"/>
                      <a:pt x="373" y="331"/>
                    </a:cubicBezTo>
                    <a:cubicBezTo>
                      <a:pt x="373" y="333"/>
                      <a:pt x="373" y="333"/>
                      <a:pt x="373" y="333"/>
                    </a:cubicBezTo>
                    <a:cubicBezTo>
                      <a:pt x="371" y="352"/>
                      <a:pt x="371" y="363"/>
                      <a:pt x="363" y="367"/>
                    </a:cubicBezTo>
                    <a:cubicBezTo>
                      <a:pt x="356" y="370"/>
                      <a:pt x="332" y="374"/>
                      <a:pt x="301" y="371"/>
                    </a:cubicBezTo>
                    <a:cubicBezTo>
                      <a:pt x="301" y="423"/>
                      <a:pt x="301" y="423"/>
                      <a:pt x="301" y="423"/>
                    </a:cubicBezTo>
                    <a:cubicBezTo>
                      <a:pt x="301" y="427"/>
                      <a:pt x="298" y="430"/>
                      <a:pt x="294" y="430"/>
                    </a:cubicBezTo>
                    <a:cubicBezTo>
                      <a:pt x="294" y="430"/>
                      <a:pt x="294" y="430"/>
                      <a:pt x="294" y="430"/>
                    </a:cubicBezTo>
                    <a:cubicBezTo>
                      <a:pt x="289" y="430"/>
                      <a:pt x="224" y="430"/>
                      <a:pt x="174" y="409"/>
                    </a:cubicBezTo>
                    <a:cubicBezTo>
                      <a:pt x="171" y="408"/>
                      <a:pt x="169" y="405"/>
                      <a:pt x="169" y="402"/>
                    </a:cubicBezTo>
                    <a:cubicBezTo>
                      <a:pt x="169" y="327"/>
                      <a:pt x="169" y="327"/>
                      <a:pt x="169" y="327"/>
                    </a:cubicBezTo>
                    <a:cubicBezTo>
                      <a:pt x="144" y="300"/>
                      <a:pt x="93" y="234"/>
                      <a:pt x="125" y="167"/>
                    </a:cubicBezTo>
                    <a:cubicBezTo>
                      <a:pt x="142" y="130"/>
                      <a:pt x="178" y="87"/>
                      <a:pt x="251" y="87"/>
                    </a:cubicBezTo>
                    <a:cubicBezTo>
                      <a:pt x="333" y="87"/>
                      <a:pt x="309" y="108"/>
                      <a:pt x="385" y="107"/>
                    </a:cubicBezTo>
                    <a:cubicBezTo>
                      <a:pt x="393" y="107"/>
                      <a:pt x="369" y="134"/>
                      <a:pt x="365" y="150"/>
                    </a:cubicBezTo>
                    <a:cubicBezTo>
                      <a:pt x="364" y="151"/>
                      <a:pt x="364" y="151"/>
                      <a:pt x="364" y="151"/>
                    </a:cubicBezTo>
                    <a:cubicBezTo>
                      <a:pt x="363" y="152"/>
                      <a:pt x="361" y="150"/>
                      <a:pt x="360" y="151"/>
                    </a:cubicBezTo>
                    <a:cubicBezTo>
                      <a:pt x="361" y="161"/>
                      <a:pt x="362" y="179"/>
                      <a:pt x="364" y="186"/>
                    </a:cubicBezTo>
                    <a:cubicBezTo>
                      <a:pt x="366" y="192"/>
                      <a:pt x="368" y="199"/>
                      <a:pt x="369" y="205"/>
                    </a:cubicBezTo>
                    <a:cubicBezTo>
                      <a:pt x="370" y="210"/>
                      <a:pt x="371" y="215"/>
                      <a:pt x="372" y="218"/>
                    </a:cubicBezTo>
                    <a:cubicBezTo>
                      <a:pt x="376" y="229"/>
                      <a:pt x="381" y="239"/>
                      <a:pt x="385" y="243"/>
                    </a:cubicBezTo>
                    <a:cubicBezTo>
                      <a:pt x="386" y="244"/>
                      <a:pt x="386" y="245"/>
                      <a:pt x="387" y="246"/>
                    </a:cubicBezTo>
                    <a:cubicBezTo>
                      <a:pt x="396" y="255"/>
                      <a:pt x="405" y="264"/>
                      <a:pt x="402" y="273"/>
                    </a:cubicBezTo>
                    <a:close/>
                    <a:moveTo>
                      <a:pt x="879" y="1026"/>
                    </a:moveTo>
                    <a:cubicBezTo>
                      <a:pt x="879" y="752"/>
                      <a:pt x="879" y="752"/>
                      <a:pt x="879" y="752"/>
                    </a:cubicBezTo>
                    <a:cubicBezTo>
                      <a:pt x="879" y="740"/>
                      <a:pt x="869" y="730"/>
                      <a:pt x="857" y="730"/>
                    </a:cubicBezTo>
                    <a:cubicBezTo>
                      <a:pt x="835" y="730"/>
                      <a:pt x="813" y="725"/>
                      <a:pt x="794" y="714"/>
                    </a:cubicBezTo>
                    <a:cubicBezTo>
                      <a:pt x="784" y="708"/>
                      <a:pt x="770" y="712"/>
                      <a:pt x="765" y="722"/>
                    </a:cubicBezTo>
                    <a:cubicBezTo>
                      <a:pt x="759" y="733"/>
                      <a:pt x="762" y="746"/>
                      <a:pt x="773" y="752"/>
                    </a:cubicBezTo>
                    <a:cubicBezTo>
                      <a:pt x="792" y="763"/>
                      <a:pt x="813" y="770"/>
                      <a:pt x="835" y="773"/>
                    </a:cubicBezTo>
                    <a:cubicBezTo>
                      <a:pt x="835" y="1026"/>
                      <a:pt x="835" y="1026"/>
                      <a:pt x="835" y="1026"/>
                    </a:cubicBezTo>
                    <a:cubicBezTo>
                      <a:pt x="702" y="1037"/>
                      <a:pt x="598" y="1148"/>
                      <a:pt x="598" y="1284"/>
                    </a:cubicBezTo>
                    <a:cubicBezTo>
                      <a:pt x="598" y="1427"/>
                      <a:pt x="714" y="1542"/>
                      <a:pt x="857" y="1542"/>
                    </a:cubicBezTo>
                    <a:cubicBezTo>
                      <a:pt x="1000" y="1542"/>
                      <a:pt x="1116" y="1427"/>
                      <a:pt x="1116" y="1284"/>
                    </a:cubicBezTo>
                    <a:cubicBezTo>
                      <a:pt x="1116" y="1148"/>
                      <a:pt x="1012" y="1037"/>
                      <a:pt x="879" y="1026"/>
                    </a:cubicBezTo>
                    <a:close/>
                    <a:moveTo>
                      <a:pt x="946" y="1352"/>
                    </a:moveTo>
                    <a:cubicBezTo>
                      <a:pt x="946" y="1427"/>
                      <a:pt x="946" y="1427"/>
                      <a:pt x="946" y="1427"/>
                    </a:cubicBezTo>
                    <a:cubicBezTo>
                      <a:pt x="946" y="1430"/>
                      <a:pt x="944" y="1433"/>
                      <a:pt x="941" y="1434"/>
                    </a:cubicBezTo>
                    <a:cubicBezTo>
                      <a:pt x="891" y="1455"/>
                      <a:pt x="827" y="1455"/>
                      <a:pt x="822" y="1455"/>
                    </a:cubicBezTo>
                    <a:cubicBezTo>
                      <a:pt x="822" y="1455"/>
                      <a:pt x="822" y="1455"/>
                      <a:pt x="822" y="1455"/>
                    </a:cubicBezTo>
                    <a:cubicBezTo>
                      <a:pt x="817" y="1455"/>
                      <a:pt x="814" y="1452"/>
                      <a:pt x="814" y="1448"/>
                    </a:cubicBezTo>
                    <a:cubicBezTo>
                      <a:pt x="814" y="1396"/>
                      <a:pt x="814" y="1396"/>
                      <a:pt x="814" y="1396"/>
                    </a:cubicBezTo>
                    <a:cubicBezTo>
                      <a:pt x="783" y="1399"/>
                      <a:pt x="760" y="1395"/>
                      <a:pt x="753" y="1392"/>
                    </a:cubicBezTo>
                    <a:cubicBezTo>
                      <a:pt x="745" y="1388"/>
                      <a:pt x="744" y="1377"/>
                      <a:pt x="743" y="1358"/>
                    </a:cubicBezTo>
                    <a:cubicBezTo>
                      <a:pt x="743" y="1356"/>
                      <a:pt x="743" y="1356"/>
                      <a:pt x="743" y="1356"/>
                    </a:cubicBezTo>
                    <a:cubicBezTo>
                      <a:pt x="742" y="1344"/>
                      <a:pt x="743" y="1326"/>
                      <a:pt x="745" y="1315"/>
                    </a:cubicBezTo>
                    <a:cubicBezTo>
                      <a:pt x="721" y="1314"/>
                      <a:pt x="715" y="1302"/>
                      <a:pt x="714" y="1298"/>
                    </a:cubicBezTo>
                    <a:cubicBezTo>
                      <a:pt x="711" y="1289"/>
                      <a:pt x="719" y="1280"/>
                      <a:pt x="728" y="1271"/>
                    </a:cubicBezTo>
                    <a:cubicBezTo>
                      <a:pt x="729" y="1270"/>
                      <a:pt x="730" y="1269"/>
                      <a:pt x="731" y="1268"/>
                    </a:cubicBezTo>
                    <a:cubicBezTo>
                      <a:pt x="735" y="1264"/>
                      <a:pt x="739" y="1254"/>
                      <a:pt x="743" y="1243"/>
                    </a:cubicBezTo>
                    <a:cubicBezTo>
                      <a:pt x="744" y="1240"/>
                      <a:pt x="745" y="1235"/>
                      <a:pt x="746" y="1230"/>
                    </a:cubicBezTo>
                    <a:cubicBezTo>
                      <a:pt x="748" y="1224"/>
                      <a:pt x="749" y="1217"/>
                      <a:pt x="751" y="1211"/>
                    </a:cubicBezTo>
                    <a:cubicBezTo>
                      <a:pt x="753" y="1204"/>
                      <a:pt x="755" y="1186"/>
                      <a:pt x="756" y="1176"/>
                    </a:cubicBezTo>
                    <a:cubicBezTo>
                      <a:pt x="754" y="1175"/>
                      <a:pt x="752" y="1177"/>
                      <a:pt x="752" y="1176"/>
                    </a:cubicBezTo>
                    <a:cubicBezTo>
                      <a:pt x="751" y="1176"/>
                      <a:pt x="751" y="1176"/>
                      <a:pt x="751" y="1175"/>
                    </a:cubicBezTo>
                    <a:cubicBezTo>
                      <a:pt x="747" y="1159"/>
                      <a:pt x="722" y="1132"/>
                      <a:pt x="730" y="1132"/>
                    </a:cubicBezTo>
                    <a:cubicBezTo>
                      <a:pt x="807" y="1133"/>
                      <a:pt x="783" y="1112"/>
                      <a:pt x="865" y="1112"/>
                    </a:cubicBezTo>
                    <a:cubicBezTo>
                      <a:pt x="937" y="1112"/>
                      <a:pt x="973" y="1155"/>
                      <a:pt x="991" y="1192"/>
                    </a:cubicBezTo>
                    <a:cubicBezTo>
                      <a:pt x="1022" y="1259"/>
                      <a:pt x="971" y="1325"/>
                      <a:pt x="946" y="1352"/>
                    </a:cubicBezTo>
                    <a:close/>
                    <a:moveTo>
                      <a:pt x="1456" y="0"/>
                    </a:moveTo>
                    <a:cubicBezTo>
                      <a:pt x="1313" y="0"/>
                      <a:pt x="1197" y="116"/>
                      <a:pt x="1197" y="259"/>
                    </a:cubicBezTo>
                    <a:cubicBezTo>
                      <a:pt x="1197" y="298"/>
                      <a:pt x="1205" y="335"/>
                      <a:pt x="1221" y="368"/>
                    </a:cubicBezTo>
                    <a:cubicBezTo>
                      <a:pt x="975" y="509"/>
                      <a:pt x="975" y="509"/>
                      <a:pt x="975" y="509"/>
                    </a:cubicBezTo>
                    <a:cubicBezTo>
                      <a:pt x="967" y="514"/>
                      <a:pt x="963" y="525"/>
                      <a:pt x="965" y="534"/>
                    </a:cubicBezTo>
                    <a:cubicBezTo>
                      <a:pt x="966" y="536"/>
                      <a:pt x="967" y="538"/>
                      <a:pt x="968" y="540"/>
                    </a:cubicBezTo>
                    <a:cubicBezTo>
                      <a:pt x="979" y="559"/>
                      <a:pt x="984" y="581"/>
                      <a:pt x="984" y="603"/>
                    </a:cubicBezTo>
                    <a:cubicBezTo>
                      <a:pt x="984" y="615"/>
                      <a:pt x="994" y="625"/>
                      <a:pt x="1006" y="625"/>
                    </a:cubicBezTo>
                    <a:cubicBezTo>
                      <a:pt x="1018" y="625"/>
                      <a:pt x="1028" y="615"/>
                      <a:pt x="1028" y="603"/>
                    </a:cubicBezTo>
                    <a:cubicBezTo>
                      <a:pt x="1028" y="580"/>
                      <a:pt x="1024" y="558"/>
                      <a:pt x="1015" y="537"/>
                    </a:cubicBezTo>
                    <a:cubicBezTo>
                      <a:pt x="1243" y="406"/>
                      <a:pt x="1243" y="406"/>
                      <a:pt x="1243" y="406"/>
                    </a:cubicBezTo>
                    <a:cubicBezTo>
                      <a:pt x="1290" y="473"/>
                      <a:pt x="1367" y="517"/>
                      <a:pt x="1456" y="517"/>
                    </a:cubicBezTo>
                    <a:cubicBezTo>
                      <a:pt x="1598" y="517"/>
                      <a:pt x="1714" y="402"/>
                      <a:pt x="1714" y="259"/>
                    </a:cubicBezTo>
                    <a:cubicBezTo>
                      <a:pt x="1714" y="116"/>
                      <a:pt x="1598" y="0"/>
                      <a:pt x="1456" y="0"/>
                    </a:cubicBezTo>
                    <a:close/>
                    <a:moveTo>
                      <a:pt x="1514" y="363"/>
                    </a:moveTo>
                    <a:cubicBezTo>
                      <a:pt x="1512" y="401"/>
                      <a:pt x="1512" y="401"/>
                      <a:pt x="1512" y="401"/>
                    </a:cubicBezTo>
                    <a:cubicBezTo>
                      <a:pt x="1512" y="403"/>
                      <a:pt x="1511" y="405"/>
                      <a:pt x="1509" y="407"/>
                    </a:cubicBezTo>
                    <a:cubicBezTo>
                      <a:pt x="1478" y="425"/>
                      <a:pt x="1441" y="427"/>
                      <a:pt x="1425" y="427"/>
                    </a:cubicBezTo>
                    <a:cubicBezTo>
                      <a:pt x="1421" y="427"/>
                      <a:pt x="1418" y="427"/>
                      <a:pt x="1417" y="427"/>
                    </a:cubicBezTo>
                    <a:cubicBezTo>
                      <a:pt x="1414" y="426"/>
                      <a:pt x="1411" y="423"/>
                      <a:pt x="1411" y="419"/>
                    </a:cubicBezTo>
                    <a:cubicBezTo>
                      <a:pt x="1411" y="363"/>
                      <a:pt x="1411" y="363"/>
                      <a:pt x="1411" y="363"/>
                    </a:cubicBezTo>
                    <a:cubicBezTo>
                      <a:pt x="1403" y="363"/>
                      <a:pt x="1392" y="364"/>
                      <a:pt x="1388" y="364"/>
                    </a:cubicBezTo>
                    <a:cubicBezTo>
                      <a:pt x="1358" y="364"/>
                      <a:pt x="1350" y="360"/>
                      <a:pt x="1346" y="356"/>
                    </a:cubicBezTo>
                    <a:cubicBezTo>
                      <a:pt x="1342" y="352"/>
                      <a:pt x="1338" y="344"/>
                      <a:pt x="1339" y="313"/>
                    </a:cubicBezTo>
                    <a:cubicBezTo>
                      <a:pt x="1339" y="304"/>
                      <a:pt x="1339" y="295"/>
                      <a:pt x="1339" y="290"/>
                    </a:cubicBezTo>
                    <a:cubicBezTo>
                      <a:pt x="1320" y="289"/>
                      <a:pt x="1311" y="280"/>
                      <a:pt x="1308" y="274"/>
                    </a:cubicBezTo>
                    <a:cubicBezTo>
                      <a:pt x="1305" y="266"/>
                      <a:pt x="1314" y="253"/>
                      <a:pt x="1321" y="246"/>
                    </a:cubicBezTo>
                    <a:cubicBezTo>
                      <a:pt x="1327" y="240"/>
                      <a:pt x="1332" y="231"/>
                      <a:pt x="1335" y="224"/>
                    </a:cubicBezTo>
                    <a:cubicBezTo>
                      <a:pt x="1337" y="220"/>
                      <a:pt x="1338" y="202"/>
                      <a:pt x="1337" y="191"/>
                    </a:cubicBezTo>
                    <a:cubicBezTo>
                      <a:pt x="1335" y="170"/>
                      <a:pt x="1345" y="157"/>
                      <a:pt x="1348" y="152"/>
                    </a:cubicBezTo>
                    <a:cubicBezTo>
                      <a:pt x="1347" y="149"/>
                      <a:pt x="1345" y="146"/>
                      <a:pt x="1343" y="143"/>
                    </a:cubicBezTo>
                    <a:cubicBezTo>
                      <a:pt x="1339" y="127"/>
                      <a:pt x="1373" y="90"/>
                      <a:pt x="1453" y="90"/>
                    </a:cubicBezTo>
                    <a:cubicBezTo>
                      <a:pt x="1523" y="90"/>
                      <a:pt x="1565" y="128"/>
                      <a:pt x="1582" y="165"/>
                    </a:cubicBezTo>
                    <a:cubicBezTo>
                      <a:pt x="1641" y="286"/>
                      <a:pt x="1563" y="344"/>
                      <a:pt x="1514" y="363"/>
                    </a:cubicBezTo>
                    <a:close/>
                    <a:moveTo>
                      <a:pt x="857" y="669"/>
                    </a:moveTo>
                    <a:cubicBezTo>
                      <a:pt x="821" y="669"/>
                      <a:pt x="791" y="639"/>
                      <a:pt x="791" y="603"/>
                    </a:cubicBezTo>
                    <a:cubicBezTo>
                      <a:pt x="791" y="567"/>
                      <a:pt x="821" y="537"/>
                      <a:pt x="857" y="537"/>
                    </a:cubicBezTo>
                    <a:cubicBezTo>
                      <a:pt x="893" y="537"/>
                      <a:pt x="923" y="567"/>
                      <a:pt x="923" y="603"/>
                    </a:cubicBezTo>
                    <a:cubicBezTo>
                      <a:pt x="923" y="639"/>
                      <a:pt x="893" y="669"/>
                      <a:pt x="857" y="669"/>
                    </a:cubicBezTo>
                    <a:close/>
                  </a:path>
                </a:pathLst>
              </a:custGeom>
              <a:solidFill>
                <a:srgbClr val="00AEEF">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6">
                <a:extLst>
                  <a:ext uri="{FF2B5EF4-FFF2-40B4-BE49-F238E27FC236}">
                    <a16:creationId xmlns:a16="http://schemas.microsoft.com/office/drawing/2014/main" id="{CA6A4D41-C7F7-4628-AD02-24549E8B5B9C}"/>
                  </a:ext>
                </a:extLst>
              </p:cNvPr>
              <p:cNvSpPr>
                <a:spLocks noEditPoints="1"/>
              </p:cNvSpPr>
              <p:nvPr/>
            </p:nvSpPr>
            <p:spPr bwMode="auto">
              <a:xfrm>
                <a:off x="5355525" y="2801969"/>
                <a:ext cx="1522662" cy="1371819"/>
              </a:xfrm>
              <a:custGeom>
                <a:avLst/>
                <a:gdLst>
                  <a:gd name="T0" fmla="*/ 857 w 1714"/>
                  <a:gd name="T1" fmla="*/ 0 h 1542"/>
                  <a:gd name="T2" fmla="*/ 835 w 1714"/>
                  <a:gd name="T3" fmla="*/ 516 h 1542"/>
                  <a:gd name="T4" fmla="*/ 857 w 1714"/>
                  <a:gd name="T5" fmla="*/ 812 h 1542"/>
                  <a:gd name="T6" fmla="*/ 923 w 1714"/>
                  <a:gd name="T7" fmla="*/ 827 h 1542"/>
                  <a:gd name="T8" fmla="*/ 933 w 1714"/>
                  <a:gd name="T9" fmla="*/ 785 h 1542"/>
                  <a:gd name="T10" fmla="*/ 879 w 1714"/>
                  <a:gd name="T11" fmla="*/ 516 h 1542"/>
                  <a:gd name="T12" fmla="*/ 773 w 1714"/>
                  <a:gd name="T13" fmla="*/ 409 h 1542"/>
                  <a:gd name="T14" fmla="*/ 768 w 1714"/>
                  <a:gd name="T15" fmla="*/ 326 h 1542"/>
                  <a:gd name="T16" fmla="*/ 849 w 1714"/>
                  <a:gd name="T17" fmla="*/ 87 h 1542"/>
                  <a:gd name="T18" fmla="*/ 963 w 1714"/>
                  <a:gd name="T19" fmla="*/ 150 h 1542"/>
                  <a:gd name="T20" fmla="*/ 958 w 1714"/>
                  <a:gd name="T21" fmla="*/ 150 h 1542"/>
                  <a:gd name="T22" fmla="*/ 968 w 1714"/>
                  <a:gd name="T23" fmla="*/ 205 h 1542"/>
                  <a:gd name="T24" fmla="*/ 983 w 1714"/>
                  <a:gd name="T25" fmla="*/ 243 h 1542"/>
                  <a:gd name="T26" fmla="*/ 1000 w 1714"/>
                  <a:gd name="T27" fmla="*/ 273 h 1542"/>
                  <a:gd name="T28" fmla="*/ 971 w 1714"/>
                  <a:gd name="T29" fmla="*/ 331 h 1542"/>
                  <a:gd name="T30" fmla="*/ 961 w 1714"/>
                  <a:gd name="T31" fmla="*/ 367 h 1542"/>
                  <a:gd name="T32" fmla="*/ 900 w 1714"/>
                  <a:gd name="T33" fmla="*/ 423 h 1542"/>
                  <a:gd name="T34" fmla="*/ 892 w 1714"/>
                  <a:gd name="T35" fmla="*/ 430 h 1542"/>
                  <a:gd name="T36" fmla="*/ 1456 w 1714"/>
                  <a:gd name="T37" fmla="*/ 1025 h 1542"/>
                  <a:gd name="T38" fmla="*/ 997 w 1714"/>
                  <a:gd name="T39" fmla="*/ 994 h 1542"/>
                  <a:gd name="T40" fmla="*/ 967 w 1714"/>
                  <a:gd name="T41" fmla="*/ 1003 h 1542"/>
                  <a:gd name="T42" fmla="*/ 918 w 1714"/>
                  <a:gd name="T43" fmla="*/ 1077 h 1542"/>
                  <a:gd name="T44" fmla="*/ 993 w 1714"/>
                  <a:gd name="T45" fmla="*/ 1043 h 1542"/>
                  <a:gd name="T46" fmla="*/ 1197 w 1714"/>
                  <a:gd name="T47" fmla="*/ 1283 h 1542"/>
                  <a:gd name="T48" fmla="*/ 1714 w 1714"/>
                  <a:gd name="T49" fmla="*/ 1283 h 1542"/>
                  <a:gd name="T50" fmla="*/ 1545 w 1714"/>
                  <a:gd name="T51" fmla="*/ 1351 h 1542"/>
                  <a:gd name="T52" fmla="*/ 1540 w 1714"/>
                  <a:gd name="T53" fmla="*/ 1434 h 1542"/>
                  <a:gd name="T54" fmla="*/ 1420 w 1714"/>
                  <a:gd name="T55" fmla="*/ 1455 h 1542"/>
                  <a:gd name="T56" fmla="*/ 1413 w 1714"/>
                  <a:gd name="T57" fmla="*/ 1395 h 1542"/>
                  <a:gd name="T58" fmla="*/ 1341 w 1714"/>
                  <a:gd name="T59" fmla="*/ 1358 h 1542"/>
                  <a:gd name="T60" fmla="*/ 1343 w 1714"/>
                  <a:gd name="T61" fmla="*/ 1315 h 1542"/>
                  <a:gd name="T62" fmla="*/ 1327 w 1714"/>
                  <a:gd name="T63" fmla="*/ 1271 h 1542"/>
                  <a:gd name="T64" fmla="*/ 1342 w 1714"/>
                  <a:gd name="T65" fmla="*/ 1243 h 1542"/>
                  <a:gd name="T66" fmla="*/ 1350 w 1714"/>
                  <a:gd name="T67" fmla="*/ 1211 h 1542"/>
                  <a:gd name="T68" fmla="*/ 1350 w 1714"/>
                  <a:gd name="T69" fmla="*/ 1176 h 1542"/>
                  <a:gd name="T70" fmla="*/ 1329 w 1714"/>
                  <a:gd name="T71" fmla="*/ 1131 h 1542"/>
                  <a:gd name="T72" fmla="*/ 1589 w 1714"/>
                  <a:gd name="T73" fmla="*/ 1192 h 1542"/>
                  <a:gd name="T74" fmla="*/ 748 w 1714"/>
                  <a:gd name="T75" fmla="*/ 1006 h 1542"/>
                  <a:gd name="T76" fmla="*/ 730 w 1714"/>
                  <a:gd name="T77" fmla="*/ 939 h 1542"/>
                  <a:gd name="T78" fmla="*/ 686 w 1714"/>
                  <a:gd name="T79" fmla="*/ 939 h 1542"/>
                  <a:gd name="T80" fmla="*/ 471 w 1714"/>
                  <a:gd name="T81" fmla="*/ 1136 h 1542"/>
                  <a:gd name="T82" fmla="*/ 0 w 1714"/>
                  <a:gd name="T83" fmla="*/ 1283 h 1542"/>
                  <a:gd name="T84" fmla="*/ 517 w 1714"/>
                  <a:gd name="T85" fmla="*/ 1283 h 1542"/>
                  <a:gd name="T86" fmla="*/ 739 w 1714"/>
                  <a:gd name="T87" fmla="*/ 1033 h 1542"/>
                  <a:gd name="T88" fmla="*/ 406 w 1714"/>
                  <a:gd name="T89" fmla="*/ 1299 h 1542"/>
                  <a:gd name="T90" fmla="*/ 375 w 1714"/>
                  <a:gd name="T91" fmla="*/ 1337 h 1542"/>
                  <a:gd name="T92" fmla="*/ 326 w 1714"/>
                  <a:gd name="T93" fmla="*/ 1388 h 1542"/>
                  <a:gd name="T94" fmla="*/ 303 w 1714"/>
                  <a:gd name="T95" fmla="*/ 1444 h 1542"/>
                  <a:gd name="T96" fmla="*/ 289 w 1714"/>
                  <a:gd name="T97" fmla="*/ 1452 h 1542"/>
                  <a:gd name="T98" fmla="*/ 202 w 1714"/>
                  <a:gd name="T99" fmla="*/ 1425 h 1542"/>
                  <a:gd name="T100" fmla="*/ 132 w 1714"/>
                  <a:gd name="T101" fmla="*/ 1189 h 1542"/>
                  <a:gd name="T102" fmla="*/ 371 w 1714"/>
                  <a:gd name="T103" fmla="*/ 1168 h 1542"/>
                  <a:gd name="T104" fmla="*/ 377 w 1714"/>
                  <a:gd name="T105" fmla="*/ 1216 h 1542"/>
                  <a:gd name="T106" fmla="*/ 393 w 1714"/>
                  <a:gd name="T107" fmla="*/ 127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4" h="1542">
                    <a:moveTo>
                      <a:pt x="1116" y="258"/>
                    </a:moveTo>
                    <a:cubicBezTo>
                      <a:pt x="1116" y="115"/>
                      <a:pt x="1000" y="0"/>
                      <a:pt x="857" y="0"/>
                    </a:cubicBezTo>
                    <a:cubicBezTo>
                      <a:pt x="714" y="0"/>
                      <a:pt x="598" y="115"/>
                      <a:pt x="598" y="258"/>
                    </a:cubicBezTo>
                    <a:cubicBezTo>
                      <a:pt x="598" y="394"/>
                      <a:pt x="702" y="505"/>
                      <a:pt x="835" y="516"/>
                    </a:cubicBezTo>
                    <a:cubicBezTo>
                      <a:pt x="835" y="790"/>
                      <a:pt x="835" y="790"/>
                      <a:pt x="835" y="790"/>
                    </a:cubicBezTo>
                    <a:cubicBezTo>
                      <a:pt x="835" y="802"/>
                      <a:pt x="845" y="812"/>
                      <a:pt x="857" y="812"/>
                    </a:cubicBezTo>
                    <a:cubicBezTo>
                      <a:pt x="877" y="812"/>
                      <a:pt x="896" y="816"/>
                      <a:pt x="913" y="825"/>
                    </a:cubicBezTo>
                    <a:cubicBezTo>
                      <a:pt x="916" y="826"/>
                      <a:pt x="920" y="827"/>
                      <a:pt x="923" y="827"/>
                    </a:cubicBezTo>
                    <a:cubicBezTo>
                      <a:pt x="931" y="827"/>
                      <a:pt x="939" y="823"/>
                      <a:pt x="943" y="815"/>
                    </a:cubicBezTo>
                    <a:cubicBezTo>
                      <a:pt x="948" y="804"/>
                      <a:pt x="944" y="791"/>
                      <a:pt x="933" y="785"/>
                    </a:cubicBezTo>
                    <a:cubicBezTo>
                      <a:pt x="916" y="777"/>
                      <a:pt x="898" y="771"/>
                      <a:pt x="879" y="769"/>
                    </a:cubicBezTo>
                    <a:cubicBezTo>
                      <a:pt x="879" y="516"/>
                      <a:pt x="879" y="516"/>
                      <a:pt x="879" y="516"/>
                    </a:cubicBezTo>
                    <a:cubicBezTo>
                      <a:pt x="1012" y="505"/>
                      <a:pt x="1116" y="394"/>
                      <a:pt x="1116" y="258"/>
                    </a:cubicBezTo>
                    <a:close/>
                    <a:moveTo>
                      <a:pt x="773" y="409"/>
                    </a:moveTo>
                    <a:cubicBezTo>
                      <a:pt x="770" y="408"/>
                      <a:pt x="768" y="405"/>
                      <a:pt x="768" y="402"/>
                    </a:cubicBezTo>
                    <a:cubicBezTo>
                      <a:pt x="768" y="326"/>
                      <a:pt x="768" y="326"/>
                      <a:pt x="768" y="326"/>
                    </a:cubicBezTo>
                    <a:cubicBezTo>
                      <a:pt x="743" y="300"/>
                      <a:pt x="692" y="234"/>
                      <a:pt x="723" y="167"/>
                    </a:cubicBezTo>
                    <a:cubicBezTo>
                      <a:pt x="741" y="130"/>
                      <a:pt x="777" y="87"/>
                      <a:pt x="849" y="87"/>
                    </a:cubicBezTo>
                    <a:cubicBezTo>
                      <a:pt x="931" y="87"/>
                      <a:pt x="907" y="108"/>
                      <a:pt x="984" y="106"/>
                    </a:cubicBezTo>
                    <a:cubicBezTo>
                      <a:pt x="992" y="106"/>
                      <a:pt x="967" y="133"/>
                      <a:pt x="963" y="150"/>
                    </a:cubicBezTo>
                    <a:cubicBezTo>
                      <a:pt x="963" y="151"/>
                      <a:pt x="963" y="151"/>
                      <a:pt x="962" y="151"/>
                    </a:cubicBezTo>
                    <a:cubicBezTo>
                      <a:pt x="962" y="151"/>
                      <a:pt x="960" y="150"/>
                      <a:pt x="958" y="150"/>
                    </a:cubicBezTo>
                    <a:cubicBezTo>
                      <a:pt x="959" y="160"/>
                      <a:pt x="961" y="179"/>
                      <a:pt x="963" y="186"/>
                    </a:cubicBezTo>
                    <a:cubicBezTo>
                      <a:pt x="965" y="191"/>
                      <a:pt x="966" y="198"/>
                      <a:pt x="968" y="205"/>
                    </a:cubicBezTo>
                    <a:cubicBezTo>
                      <a:pt x="969" y="210"/>
                      <a:pt x="970" y="215"/>
                      <a:pt x="971" y="218"/>
                    </a:cubicBezTo>
                    <a:cubicBezTo>
                      <a:pt x="975" y="229"/>
                      <a:pt x="979" y="238"/>
                      <a:pt x="983" y="243"/>
                    </a:cubicBezTo>
                    <a:cubicBezTo>
                      <a:pt x="984" y="244"/>
                      <a:pt x="985" y="245"/>
                      <a:pt x="986" y="246"/>
                    </a:cubicBezTo>
                    <a:cubicBezTo>
                      <a:pt x="995" y="255"/>
                      <a:pt x="1003" y="264"/>
                      <a:pt x="1000" y="273"/>
                    </a:cubicBezTo>
                    <a:cubicBezTo>
                      <a:pt x="999" y="277"/>
                      <a:pt x="993" y="289"/>
                      <a:pt x="969" y="290"/>
                    </a:cubicBezTo>
                    <a:cubicBezTo>
                      <a:pt x="971" y="300"/>
                      <a:pt x="972" y="319"/>
                      <a:pt x="971" y="331"/>
                    </a:cubicBezTo>
                    <a:cubicBezTo>
                      <a:pt x="971" y="333"/>
                      <a:pt x="971" y="333"/>
                      <a:pt x="971" y="333"/>
                    </a:cubicBezTo>
                    <a:cubicBezTo>
                      <a:pt x="970" y="352"/>
                      <a:pt x="969" y="362"/>
                      <a:pt x="961" y="367"/>
                    </a:cubicBezTo>
                    <a:cubicBezTo>
                      <a:pt x="954" y="370"/>
                      <a:pt x="931" y="373"/>
                      <a:pt x="900" y="370"/>
                    </a:cubicBezTo>
                    <a:cubicBezTo>
                      <a:pt x="900" y="423"/>
                      <a:pt x="900" y="423"/>
                      <a:pt x="900" y="423"/>
                    </a:cubicBezTo>
                    <a:cubicBezTo>
                      <a:pt x="900" y="427"/>
                      <a:pt x="897" y="430"/>
                      <a:pt x="892" y="430"/>
                    </a:cubicBezTo>
                    <a:cubicBezTo>
                      <a:pt x="892" y="430"/>
                      <a:pt x="892" y="430"/>
                      <a:pt x="892" y="430"/>
                    </a:cubicBezTo>
                    <a:cubicBezTo>
                      <a:pt x="887" y="430"/>
                      <a:pt x="823" y="430"/>
                      <a:pt x="773" y="409"/>
                    </a:cubicBezTo>
                    <a:close/>
                    <a:moveTo>
                      <a:pt x="1456" y="1025"/>
                    </a:moveTo>
                    <a:cubicBezTo>
                      <a:pt x="1367" y="1025"/>
                      <a:pt x="1290" y="1069"/>
                      <a:pt x="1243" y="1136"/>
                    </a:cubicBezTo>
                    <a:cubicBezTo>
                      <a:pt x="997" y="994"/>
                      <a:pt x="997" y="994"/>
                      <a:pt x="997" y="994"/>
                    </a:cubicBezTo>
                    <a:cubicBezTo>
                      <a:pt x="987" y="988"/>
                      <a:pt x="974" y="992"/>
                      <a:pt x="967" y="1002"/>
                    </a:cubicBezTo>
                    <a:cubicBezTo>
                      <a:pt x="967" y="1003"/>
                      <a:pt x="967" y="1003"/>
                      <a:pt x="967" y="1003"/>
                    </a:cubicBezTo>
                    <a:cubicBezTo>
                      <a:pt x="957" y="1021"/>
                      <a:pt x="942" y="1036"/>
                      <a:pt x="925" y="1047"/>
                    </a:cubicBezTo>
                    <a:cubicBezTo>
                      <a:pt x="914" y="1053"/>
                      <a:pt x="911" y="1067"/>
                      <a:pt x="918" y="1077"/>
                    </a:cubicBezTo>
                    <a:cubicBezTo>
                      <a:pt x="924" y="1088"/>
                      <a:pt x="938" y="1091"/>
                      <a:pt x="948" y="1084"/>
                    </a:cubicBezTo>
                    <a:cubicBezTo>
                      <a:pt x="965" y="1073"/>
                      <a:pt x="981" y="1059"/>
                      <a:pt x="993" y="1043"/>
                    </a:cubicBezTo>
                    <a:cubicBezTo>
                      <a:pt x="1221" y="1174"/>
                      <a:pt x="1221" y="1174"/>
                      <a:pt x="1221" y="1174"/>
                    </a:cubicBezTo>
                    <a:cubicBezTo>
                      <a:pt x="1205" y="1207"/>
                      <a:pt x="1197" y="1244"/>
                      <a:pt x="1197" y="1283"/>
                    </a:cubicBezTo>
                    <a:cubicBezTo>
                      <a:pt x="1197" y="1426"/>
                      <a:pt x="1313" y="1542"/>
                      <a:pt x="1456" y="1542"/>
                    </a:cubicBezTo>
                    <a:cubicBezTo>
                      <a:pt x="1598" y="1542"/>
                      <a:pt x="1714" y="1426"/>
                      <a:pt x="1714" y="1283"/>
                    </a:cubicBezTo>
                    <a:cubicBezTo>
                      <a:pt x="1714" y="1140"/>
                      <a:pt x="1598" y="1025"/>
                      <a:pt x="1456" y="1025"/>
                    </a:cubicBezTo>
                    <a:close/>
                    <a:moveTo>
                      <a:pt x="1545" y="1351"/>
                    </a:moveTo>
                    <a:cubicBezTo>
                      <a:pt x="1545" y="1427"/>
                      <a:pt x="1545" y="1427"/>
                      <a:pt x="1545" y="1427"/>
                    </a:cubicBezTo>
                    <a:cubicBezTo>
                      <a:pt x="1545" y="1430"/>
                      <a:pt x="1543" y="1433"/>
                      <a:pt x="1540" y="1434"/>
                    </a:cubicBezTo>
                    <a:cubicBezTo>
                      <a:pt x="1490" y="1455"/>
                      <a:pt x="1425" y="1455"/>
                      <a:pt x="1420" y="1455"/>
                    </a:cubicBezTo>
                    <a:cubicBezTo>
                      <a:pt x="1420" y="1455"/>
                      <a:pt x="1420" y="1455"/>
                      <a:pt x="1420" y="1455"/>
                    </a:cubicBezTo>
                    <a:cubicBezTo>
                      <a:pt x="1416" y="1455"/>
                      <a:pt x="1413" y="1452"/>
                      <a:pt x="1413" y="1448"/>
                    </a:cubicBezTo>
                    <a:cubicBezTo>
                      <a:pt x="1413" y="1395"/>
                      <a:pt x="1413" y="1395"/>
                      <a:pt x="1413" y="1395"/>
                    </a:cubicBezTo>
                    <a:cubicBezTo>
                      <a:pt x="1382" y="1398"/>
                      <a:pt x="1358" y="1395"/>
                      <a:pt x="1351" y="1392"/>
                    </a:cubicBezTo>
                    <a:cubicBezTo>
                      <a:pt x="1343" y="1387"/>
                      <a:pt x="1343" y="1377"/>
                      <a:pt x="1341" y="1358"/>
                    </a:cubicBezTo>
                    <a:cubicBezTo>
                      <a:pt x="1341" y="1356"/>
                      <a:pt x="1341" y="1356"/>
                      <a:pt x="1341" y="1356"/>
                    </a:cubicBezTo>
                    <a:cubicBezTo>
                      <a:pt x="1340" y="1344"/>
                      <a:pt x="1342" y="1325"/>
                      <a:pt x="1343" y="1315"/>
                    </a:cubicBezTo>
                    <a:cubicBezTo>
                      <a:pt x="1320" y="1314"/>
                      <a:pt x="1314" y="1302"/>
                      <a:pt x="1312" y="1298"/>
                    </a:cubicBezTo>
                    <a:cubicBezTo>
                      <a:pt x="1309" y="1289"/>
                      <a:pt x="1318" y="1280"/>
                      <a:pt x="1327" y="1271"/>
                    </a:cubicBezTo>
                    <a:cubicBezTo>
                      <a:pt x="1328" y="1270"/>
                      <a:pt x="1328" y="1269"/>
                      <a:pt x="1329" y="1268"/>
                    </a:cubicBezTo>
                    <a:cubicBezTo>
                      <a:pt x="1333" y="1263"/>
                      <a:pt x="1338" y="1254"/>
                      <a:pt x="1342" y="1243"/>
                    </a:cubicBezTo>
                    <a:cubicBezTo>
                      <a:pt x="1343" y="1240"/>
                      <a:pt x="1344" y="1235"/>
                      <a:pt x="1345" y="1230"/>
                    </a:cubicBezTo>
                    <a:cubicBezTo>
                      <a:pt x="1346" y="1223"/>
                      <a:pt x="1348" y="1216"/>
                      <a:pt x="1350" y="1211"/>
                    </a:cubicBezTo>
                    <a:cubicBezTo>
                      <a:pt x="1352" y="1204"/>
                      <a:pt x="1353" y="1185"/>
                      <a:pt x="1354" y="1175"/>
                    </a:cubicBezTo>
                    <a:cubicBezTo>
                      <a:pt x="1353" y="1175"/>
                      <a:pt x="1351" y="1176"/>
                      <a:pt x="1350" y="1176"/>
                    </a:cubicBezTo>
                    <a:cubicBezTo>
                      <a:pt x="1350" y="1176"/>
                      <a:pt x="1350" y="1176"/>
                      <a:pt x="1349" y="1175"/>
                    </a:cubicBezTo>
                    <a:cubicBezTo>
                      <a:pt x="1345" y="1158"/>
                      <a:pt x="1321" y="1131"/>
                      <a:pt x="1329" y="1131"/>
                    </a:cubicBezTo>
                    <a:cubicBezTo>
                      <a:pt x="1405" y="1133"/>
                      <a:pt x="1381" y="1112"/>
                      <a:pt x="1463" y="1112"/>
                    </a:cubicBezTo>
                    <a:cubicBezTo>
                      <a:pt x="1536" y="1112"/>
                      <a:pt x="1572" y="1155"/>
                      <a:pt x="1589" y="1192"/>
                    </a:cubicBezTo>
                    <a:cubicBezTo>
                      <a:pt x="1621" y="1259"/>
                      <a:pt x="1570" y="1325"/>
                      <a:pt x="1545" y="1351"/>
                    </a:cubicBezTo>
                    <a:close/>
                    <a:moveTo>
                      <a:pt x="748" y="1006"/>
                    </a:moveTo>
                    <a:cubicBezTo>
                      <a:pt x="748" y="1004"/>
                      <a:pt x="747" y="1003"/>
                      <a:pt x="746" y="1002"/>
                    </a:cubicBezTo>
                    <a:cubicBezTo>
                      <a:pt x="735" y="983"/>
                      <a:pt x="730" y="961"/>
                      <a:pt x="730" y="939"/>
                    </a:cubicBezTo>
                    <a:cubicBezTo>
                      <a:pt x="730" y="927"/>
                      <a:pt x="720" y="917"/>
                      <a:pt x="708" y="917"/>
                    </a:cubicBezTo>
                    <a:cubicBezTo>
                      <a:pt x="696" y="917"/>
                      <a:pt x="686" y="927"/>
                      <a:pt x="686" y="939"/>
                    </a:cubicBezTo>
                    <a:cubicBezTo>
                      <a:pt x="686" y="962"/>
                      <a:pt x="690" y="984"/>
                      <a:pt x="699" y="1005"/>
                    </a:cubicBezTo>
                    <a:cubicBezTo>
                      <a:pt x="471" y="1136"/>
                      <a:pt x="471" y="1136"/>
                      <a:pt x="471" y="1136"/>
                    </a:cubicBezTo>
                    <a:cubicBezTo>
                      <a:pt x="424" y="1069"/>
                      <a:pt x="347" y="1025"/>
                      <a:pt x="258" y="1025"/>
                    </a:cubicBezTo>
                    <a:cubicBezTo>
                      <a:pt x="116" y="1025"/>
                      <a:pt x="0" y="1140"/>
                      <a:pt x="0" y="1283"/>
                    </a:cubicBezTo>
                    <a:cubicBezTo>
                      <a:pt x="0" y="1426"/>
                      <a:pt x="116" y="1542"/>
                      <a:pt x="258" y="1542"/>
                    </a:cubicBezTo>
                    <a:cubicBezTo>
                      <a:pt x="401" y="1542"/>
                      <a:pt x="517" y="1426"/>
                      <a:pt x="517" y="1283"/>
                    </a:cubicBezTo>
                    <a:cubicBezTo>
                      <a:pt x="517" y="1244"/>
                      <a:pt x="509" y="1207"/>
                      <a:pt x="493" y="1174"/>
                    </a:cubicBezTo>
                    <a:cubicBezTo>
                      <a:pt x="739" y="1033"/>
                      <a:pt x="739" y="1033"/>
                      <a:pt x="739" y="1033"/>
                    </a:cubicBezTo>
                    <a:cubicBezTo>
                      <a:pt x="748" y="1027"/>
                      <a:pt x="752" y="1016"/>
                      <a:pt x="748" y="1006"/>
                    </a:cubicBezTo>
                    <a:close/>
                    <a:moveTo>
                      <a:pt x="406" y="1299"/>
                    </a:moveTo>
                    <a:cubicBezTo>
                      <a:pt x="403" y="1305"/>
                      <a:pt x="394" y="1314"/>
                      <a:pt x="375" y="1314"/>
                    </a:cubicBezTo>
                    <a:cubicBezTo>
                      <a:pt x="375" y="1320"/>
                      <a:pt x="375" y="1329"/>
                      <a:pt x="375" y="1337"/>
                    </a:cubicBezTo>
                    <a:cubicBezTo>
                      <a:pt x="376" y="1368"/>
                      <a:pt x="372" y="1377"/>
                      <a:pt x="368" y="1381"/>
                    </a:cubicBezTo>
                    <a:cubicBezTo>
                      <a:pt x="364" y="1384"/>
                      <a:pt x="356" y="1389"/>
                      <a:pt x="326" y="1388"/>
                    </a:cubicBezTo>
                    <a:cubicBezTo>
                      <a:pt x="322" y="1388"/>
                      <a:pt x="311" y="1388"/>
                      <a:pt x="303" y="1387"/>
                    </a:cubicBezTo>
                    <a:cubicBezTo>
                      <a:pt x="303" y="1444"/>
                      <a:pt x="303" y="1444"/>
                      <a:pt x="303" y="1444"/>
                    </a:cubicBezTo>
                    <a:cubicBezTo>
                      <a:pt x="303" y="1448"/>
                      <a:pt x="300" y="1451"/>
                      <a:pt x="297" y="1451"/>
                    </a:cubicBezTo>
                    <a:cubicBezTo>
                      <a:pt x="296" y="1451"/>
                      <a:pt x="293" y="1452"/>
                      <a:pt x="289" y="1452"/>
                    </a:cubicBezTo>
                    <a:cubicBezTo>
                      <a:pt x="273" y="1452"/>
                      <a:pt x="236" y="1449"/>
                      <a:pt x="205" y="1431"/>
                    </a:cubicBezTo>
                    <a:cubicBezTo>
                      <a:pt x="203" y="1430"/>
                      <a:pt x="202" y="1428"/>
                      <a:pt x="202" y="1425"/>
                    </a:cubicBezTo>
                    <a:cubicBezTo>
                      <a:pt x="200" y="1388"/>
                      <a:pt x="200" y="1388"/>
                      <a:pt x="200" y="1388"/>
                    </a:cubicBezTo>
                    <a:cubicBezTo>
                      <a:pt x="151" y="1368"/>
                      <a:pt x="73" y="1311"/>
                      <a:pt x="132" y="1189"/>
                    </a:cubicBezTo>
                    <a:cubicBezTo>
                      <a:pt x="149" y="1153"/>
                      <a:pt x="191" y="1115"/>
                      <a:pt x="261" y="1115"/>
                    </a:cubicBezTo>
                    <a:cubicBezTo>
                      <a:pt x="341" y="1115"/>
                      <a:pt x="375" y="1152"/>
                      <a:pt x="371" y="1168"/>
                    </a:cubicBezTo>
                    <a:cubicBezTo>
                      <a:pt x="369" y="1171"/>
                      <a:pt x="367" y="1174"/>
                      <a:pt x="366" y="1177"/>
                    </a:cubicBezTo>
                    <a:cubicBezTo>
                      <a:pt x="369" y="1182"/>
                      <a:pt x="379" y="1195"/>
                      <a:pt x="377" y="1216"/>
                    </a:cubicBezTo>
                    <a:cubicBezTo>
                      <a:pt x="376" y="1226"/>
                      <a:pt x="377" y="1245"/>
                      <a:pt x="379" y="1248"/>
                    </a:cubicBezTo>
                    <a:cubicBezTo>
                      <a:pt x="382" y="1255"/>
                      <a:pt x="387" y="1265"/>
                      <a:pt x="393" y="1271"/>
                    </a:cubicBezTo>
                    <a:cubicBezTo>
                      <a:pt x="400" y="1278"/>
                      <a:pt x="409" y="1291"/>
                      <a:pt x="406" y="1299"/>
                    </a:cubicBezTo>
                    <a:close/>
                  </a:path>
                </a:pathLst>
              </a:custGeom>
              <a:solidFill>
                <a:srgbClr val="005674">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6" name="Rectangle 45">
            <a:extLst>
              <a:ext uri="{FF2B5EF4-FFF2-40B4-BE49-F238E27FC236}">
                <a16:creationId xmlns:a16="http://schemas.microsoft.com/office/drawing/2014/main" id="{9EFB6EE9-853E-4AF9-8852-ABADF68BC693}"/>
              </a:ext>
            </a:extLst>
          </p:cNvPr>
          <p:cNvSpPr/>
          <p:nvPr/>
        </p:nvSpPr>
        <p:spPr>
          <a:xfrm>
            <a:off x="100720" y="532311"/>
            <a:ext cx="3951298" cy="4647426"/>
          </a:xfrm>
          <a:prstGeom prst="rect">
            <a:avLst/>
          </a:prstGeom>
        </p:spPr>
        <p:txBody>
          <a:bodyPr wrap="square">
            <a:spAutoFit/>
          </a:bodyPr>
          <a:lstStyle/>
          <a:p>
            <a:br>
              <a:rPr lang="en-US" sz="3200" b="1">
                <a:solidFill>
                  <a:srgbClr val="FFFFFF"/>
                </a:solidFill>
                <a:ea typeface="+mj-ea"/>
                <a:cs typeface="Calibri Light"/>
                <a:sym typeface="+mj-lt"/>
              </a:rPr>
            </a:br>
            <a:r>
              <a:rPr lang="en-US" sz="4000" b="1">
                <a:solidFill>
                  <a:srgbClr val="FFFFFF"/>
                </a:solidFill>
                <a:ea typeface="+mj-ea"/>
                <a:cs typeface="Calibri Light"/>
                <a:sym typeface="+mj-lt"/>
              </a:rPr>
              <a:t>What We Offer</a:t>
            </a:r>
            <a:br>
              <a:rPr lang="en-US" sz="3200" b="1">
                <a:solidFill>
                  <a:srgbClr val="FFFFFF"/>
                </a:solidFill>
                <a:ea typeface="+mj-ea"/>
                <a:cs typeface="Calibri Light"/>
                <a:sym typeface="+mj-lt"/>
              </a:rPr>
            </a:br>
            <a:endParaRPr lang="en-US" sz="3200" b="1">
              <a:solidFill>
                <a:srgbClr val="FFFFFF"/>
              </a:solidFill>
              <a:ea typeface="+mj-ea"/>
              <a:cs typeface="Calibri Light"/>
              <a:sym typeface="+mj-lt"/>
            </a:endParaRPr>
          </a:p>
          <a:p>
            <a:br>
              <a:rPr lang="en-US" sz="3200" b="1">
                <a:solidFill>
                  <a:srgbClr val="FFFFFF"/>
                </a:solidFill>
                <a:ea typeface="+mj-ea"/>
                <a:cs typeface="Calibri Light"/>
                <a:sym typeface="+mj-lt"/>
              </a:rPr>
            </a:br>
            <a:r>
              <a:rPr lang="en-US" sz="3200" b="1">
                <a:solidFill>
                  <a:srgbClr val="FFFFFF"/>
                </a:solidFill>
                <a:ea typeface="+mj-ea"/>
                <a:cs typeface="Calibri Light"/>
                <a:sym typeface="+mj-lt"/>
              </a:rPr>
              <a:t>Learning Passport Modalities: </a:t>
            </a:r>
            <a:br>
              <a:rPr lang="en-US" sz="3200" b="1">
                <a:solidFill>
                  <a:srgbClr val="FFFFFF"/>
                </a:solidFill>
                <a:ea typeface="+mj-ea"/>
                <a:cs typeface="Calibri Light"/>
                <a:sym typeface="+mj-lt"/>
              </a:rPr>
            </a:br>
            <a:r>
              <a:rPr lang="en-US" sz="3200">
                <a:solidFill>
                  <a:srgbClr val="FFFFFF"/>
                </a:solidFill>
                <a:ea typeface="+mj-ea"/>
                <a:cs typeface="Calibri Light"/>
                <a:sym typeface="+mj-lt"/>
              </a:rPr>
              <a:t>- Online Portal </a:t>
            </a:r>
            <a:br>
              <a:rPr lang="en-US" sz="3200">
                <a:solidFill>
                  <a:srgbClr val="FFFFFF"/>
                </a:solidFill>
                <a:ea typeface="+mj-ea"/>
                <a:cs typeface="Calibri Light"/>
                <a:sym typeface="+mj-lt"/>
              </a:rPr>
            </a:br>
            <a:r>
              <a:rPr lang="en-US" sz="3200">
                <a:solidFill>
                  <a:srgbClr val="FFFFFF"/>
                </a:solidFill>
                <a:ea typeface="+mj-ea"/>
                <a:cs typeface="Calibri Light"/>
                <a:sym typeface="+mj-lt"/>
              </a:rPr>
              <a:t>- Mobile App </a:t>
            </a:r>
            <a:br>
              <a:rPr lang="en-US" sz="3200">
                <a:solidFill>
                  <a:srgbClr val="FFFFFF"/>
                </a:solidFill>
                <a:ea typeface="+mj-ea"/>
                <a:cs typeface="Calibri Light"/>
                <a:sym typeface="+mj-lt"/>
              </a:rPr>
            </a:br>
            <a:r>
              <a:rPr lang="en-US" sz="3200">
                <a:solidFill>
                  <a:srgbClr val="FFFFFF"/>
                </a:solidFill>
                <a:ea typeface="+mj-ea"/>
                <a:cs typeface="Calibri Light"/>
                <a:sym typeface="+mj-lt"/>
              </a:rPr>
              <a:t>- Offline Model</a:t>
            </a:r>
            <a:endParaRPr lang="en-US"/>
          </a:p>
        </p:txBody>
      </p:sp>
    </p:spTree>
    <p:extLst>
      <p:ext uri="{BB962C8B-B14F-4D97-AF65-F5344CB8AC3E}">
        <p14:creationId xmlns:p14="http://schemas.microsoft.com/office/powerpoint/2010/main" val="3178038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3063" name="think-cell Slide" r:id="rId6" imgW="473" imgH="473" progId="TCLayout.ActiveDocument.1">
                  <p:embed/>
                </p:oleObj>
              </mc:Choice>
              <mc:Fallback>
                <p:oleObj name="think-cell Slide" r:id="rId6" imgW="473" imgH="473"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Title 3"/>
          <p:cNvSpPr>
            <a:spLocks noGrp="1"/>
          </p:cNvSpPr>
          <p:nvPr>
            <p:ph type="title"/>
          </p:nvPr>
        </p:nvSpPr>
        <p:spPr/>
        <p:txBody>
          <a:bodyPr/>
          <a:lstStyle/>
          <a:p>
            <a:r>
              <a:rPr lang="en-US" b="1"/>
              <a:t>Want to find </a:t>
            </a:r>
            <a:br>
              <a:rPr lang="en-US" b="1"/>
            </a:br>
            <a:r>
              <a:rPr lang="en-US" b="1"/>
              <a:t>out more or get involved?</a:t>
            </a:r>
          </a:p>
        </p:txBody>
      </p:sp>
      <p:sp>
        <p:nvSpPr>
          <p:cNvPr id="7" name="TextBox 6"/>
          <p:cNvSpPr txBox="1"/>
          <p:nvPr/>
        </p:nvSpPr>
        <p:spPr>
          <a:xfrm>
            <a:off x="5880278" y="1623786"/>
            <a:ext cx="5638800" cy="4108906"/>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08000" lvl="1">
              <a:buClr>
                <a:prstClr val="white">
                  <a:lumMod val="50000"/>
                </a:prstClr>
              </a:buClr>
              <a:buSzPct val="100000"/>
            </a:pPr>
            <a:r>
              <a:rPr lang="en-US" sz="3600" b="1" dirty="0">
                <a:solidFill>
                  <a:schemeClr val="bg2">
                    <a:lumMod val="10000"/>
                  </a:schemeClr>
                </a:solidFill>
                <a:latin typeface="+mj-lt"/>
                <a:cs typeface="Segoe UI" panose="020B0502040204020203" pitchFamily="34" charset="0"/>
              </a:rPr>
              <a:t>Mac </a:t>
            </a:r>
            <a:r>
              <a:rPr lang="en-US" sz="3600" b="1" dirty="0" err="1">
                <a:solidFill>
                  <a:schemeClr val="bg2">
                    <a:lumMod val="10000"/>
                  </a:schemeClr>
                </a:solidFill>
                <a:latin typeface="+mj-lt"/>
                <a:cs typeface="Segoe UI" panose="020B0502040204020203" pitchFamily="34" charset="0"/>
              </a:rPr>
              <a:t>Glovinsky</a:t>
            </a:r>
            <a:endParaRPr lang="en-US" sz="3600" b="1" dirty="0">
              <a:solidFill>
                <a:schemeClr val="bg2">
                  <a:lumMod val="10000"/>
                </a:schemeClr>
              </a:solidFill>
              <a:latin typeface="+mj-lt"/>
              <a:cs typeface="Segoe UI" panose="020B0502040204020203" pitchFamily="34" charset="0"/>
            </a:endParaRPr>
          </a:p>
          <a:p>
            <a:pPr marL="108000" lvl="1">
              <a:buClr>
                <a:prstClr val="white">
                  <a:lumMod val="50000"/>
                </a:prstClr>
              </a:buClr>
              <a:buSzPct val="100000"/>
            </a:pPr>
            <a:r>
              <a:rPr lang="en-US" sz="2800" dirty="0">
                <a:solidFill>
                  <a:schemeClr val="bg2">
                    <a:lumMod val="10000"/>
                  </a:schemeClr>
                </a:solidFill>
                <a:latin typeface="+mj-lt"/>
                <a:cs typeface="Segoe UI" panose="020B0502040204020203" pitchFamily="34" charset="0"/>
              </a:rPr>
              <a:t>Global Learning Passport Lead</a:t>
            </a:r>
          </a:p>
          <a:p>
            <a:pPr marL="108000" lvl="1">
              <a:buClr>
                <a:prstClr val="white">
                  <a:lumMod val="50000"/>
                </a:prstClr>
              </a:buClr>
              <a:buSzPct val="100000"/>
            </a:pPr>
            <a:r>
              <a:rPr lang="en-US" sz="2800" dirty="0">
                <a:solidFill>
                  <a:srgbClr val="662D91"/>
                </a:solidFill>
                <a:latin typeface="+mj-lt"/>
                <a:cs typeface="Segoe UI" panose="020B0502040204020203" pitchFamily="34" charset="0"/>
                <a:hlinkClick r:id="rId8">
                  <a:extLst>
                    <a:ext uri="{A12FA001-AC4F-418D-AE19-62706E023703}">
                      <ahyp:hlinkClr xmlns:ahyp="http://schemas.microsoft.com/office/drawing/2018/hyperlinkcolor" val="tx"/>
                    </a:ext>
                  </a:extLst>
                </a:hlinkClick>
              </a:rPr>
              <a:t>mglovinsky@unicef.org</a:t>
            </a:r>
            <a:r>
              <a:rPr lang="en-US" sz="2800" dirty="0">
                <a:solidFill>
                  <a:srgbClr val="662D91"/>
                </a:solidFill>
                <a:latin typeface="+mj-lt"/>
                <a:cs typeface="Segoe UI" panose="020B0502040204020203" pitchFamily="34" charset="0"/>
              </a:rPr>
              <a:t> </a:t>
            </a:r>
          </a:p>
          <a:p>
            <a:pPr marL="108000" lvl="1">
              <a:buClr>
                <a:prstClr val="white">
                  <a:lumMod val="50000"/>
                </a:prstClr>
              </a:buClr>
              <a:buSzPct val="100000"/>
            </a:pPr>
            <a:endParaRPr lang="en-US" sz="2400" b="1" dirty="0">
              <a:solidFill>
                <a:srgbClr val="77777A"/>
              </a:solidFill>
              <a:latin typeface="+mj-lt"/>
            </a:endParaRPr>
          </a:p>
          <a:p>
            <a:pPr marL="108000" lvl="1">
              <a:buClr>
                <a:schemeClr val="bg1">
                  <a:lumMod val="50000"/>
                </a:schemeClr>
              </a:buClr>
              <a:buSzPct val="100000"/>
            </a:pPr>
            <a:endParaRPr lang="en-US" sz="3600" b="1" dirty="0">
              <a:solidFill>
                <a:schemeClr val="bg2">
                  <a:lumMod val="10000"/>
                </a:schemeClr>
              </a:solidFill>
              <a:latin typeface="+mj-lt"/>
              <a:cs typeface="Segoe UI" panose="020B0502040204020203" pitchFamily="34" charset="0"/>
            </a:endParaRPr>
          </a:p>
          <a:p>
            <a:pPr marL="108000" lvl="1">
              <a:buClr>
                <a:schemeClr val="bg1">
                  <a:lumMod val="50000"/>
                </a:schemeClr>
              </a:buClr>
              <a:buSzPct val="100000"/>
            </a:pPr>
            <a:r>
              <a:rPr lang="en-US" sz="3600" b="1" dirty="0">
                <a:solidFill>
                  <a:schemeClr val="bg2">
                    <a:lumMod val="10000"/>
                  </a:schemeClr>
                </a:solidFill>
                <a:latin typeface="+mj-lt"/>
                <a:cs typeface="Segoe UI" panose="020B0502040204020203" pitchFamily="34" charset="0"/>
              </a:rPr>
              <a:t>Visit our website</a:t>
            </a:r>
            <a:r>
              <a:rPr lang="en-US" sz="3600" dirty="0">
                <a:solidFill>
                  <a:schemeClr val="bg2">
                    <a:lumMod val="10000"/>
                  </a:schemeClr>
                </a:solidFill>
                <a:latin typeface="+mj-lt"/>
                <a:cs typeface="Segoe UI" panose="020B0502040204020203" pitchFamily="34" charset="0"/>
              </a:rPr>
              <a:t> </a:t>
            </a:r>
            <a:r>
              <a:rPr lang="en-US" sz="2800" dirty="0">
                <a:solidFill>
                  <a:srgbClr val="662D91"/>
                </a:solidFill>
                <a:latin typeface="+mj-lt"/>
                <a:cs typeface="Segoe UI" panose="020B0502040204020203" pitchFamily="34" charset="0"/>
                <a:hlinkClick r:id="rId9">
                  <a:extLst>
                    <a:ext uri="{A12FA001-AC4F-418D-AE19-62706E023703}">
                      <ahyp:hlinkClr xmlns:ahyp="http://schemas.microsoft.com/office/drawing/2018/hyperlinkcolor" val="tx"/>
                    </a:ext>
                  </a:extLst>
                </a:hlinkClick>
              </a:rPr>
              <a:t>learningpassport.org</a:t>
            </a:r>
            <a:endParaRPr lang="en-US" sz="2800" dirty="0">
              <a:solidFill>
                <a:srgbClr val="662D91"/>
              </a:solidFill>
              <a:latin typeface="+mj-lt"/>
              <a:cs typeface="Segoe UI" panose="020B0502040204020203" pitchFamily="34" charset="0"/>
            </a:endParaRPr>
          </a:p>
          <a:p>
            <a:pPr marL="108000" lvl="1">
              <a:buClr>
                <a:schemeClr val="bg1">
                  <a:lumMod val="50000"/>
                </a:schemeClr>
              </a:buClr>
              <a:buSzPct val="100000"/>
            </a:pPr>
            <a:endParaRPr lang="en-US" sz="2400" b="1" dirty="0">
              <a:solidFill>
                <a:srgbClr val="77777A"/>
              </a:solidFill>
              <a:latin typeface="+mj-lt"/>
            </a:endParaRPr>
          </a:p>
          <a:p>
            <a:pPr marL="108000" lvl="1">
              <a:buClr>
                <a:schemeClr val="bg1">
                  <a:lumMod val="50000"/>
                </a:schemeClr>
              </a:buClr>
              <a:buSzPct val="100000"/>
            </a:pPr>
            <a:endParaRPr lang="en-US" sz="2400" b="1" dirty="0">
              <a:solidFill>
                <a:srgbClr val="77777A"/>
              </a:solidFill>
              <a:latin typeface="+mj-lt"/>
            </a:endParaRPr>
          </a:p>
        </p:txBody>
      </p:sp>
      <p:graphicFrame>
        <p:nvGraphicFramePr>
          <p:cNvPr id="8" name="Object 7" hidden="1"/>
          <p:cNvGraphicFramePr>
            <a:graphicFrameLocks noChangeAspect="1"/>
          </p:cNvGraphicFramePr>
          <p:nvPr>
            <p:custDataLst>
              <p:tags r:id="rId4"/>
            </p:custDataLst>
            <p:extLst>
              <p:ext uri="{D42A27DB-BD31-4B8C-83A1-F6EECF244321}">
                <p14:modId xmlns:p14="http://schemas.microsoft.com/office/powerpoint/2010/main" val="384966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3064" name="think-cell Slide" r:id="rId10" imgW="352" imgH="355" progId="TCLayout.ActiveDocument.1">
                  <p:embed/>
                </p:oleObj>
              </mc:Choice>
              <mc:Fallback>
                <p:oleObj name="think-cell Slide" r:id="rId10" imgW="352" imgH="355" progId="TCLayout.ActiveDocument.1">
                  <p:embed/>
                  <p:pic>
                    <p:nvPicPr>
                      <p:cNvPr id="8" name="Object 7"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extBox 1"/>
          <p:cNvSpPr txBox="1"/>
          <p:nvPr/>
        </p:nvSpPr>
        <p:spPr>
          <a:xfrm>
            <a:off x="6307078" y="6464774"/>
            <a:ext cx="914400" cy="914400"/>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GB" err="1">
              <a:solidFill>
                <a:srgbClr val="77777A"/>
              </a:solidFill>
            </a:endParaRPr>
          </a:p>
        </p:txBody>
      </p:sp>
    </p:spTree>
    <p:extLst>
      <p:ext uri="{BB962C8B-B14F-4D97-AF65-F5344CB8AC3E}">
        <p14:creationId xmlns:p14="http://schemas.microsoft.com/office/powerpoint/2010/main" val="502100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4"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p:cNvSpPr/>
          <p:nvPr/>
        </p:nvSpPr>
        <p:spPr>
          <a:xfrm>
            <a:off x="4978400" y="1739900"/>
            <a:ext cx="7035800" cy="299720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xmlns="">
                <a:solidFill>
                  <a:srgbClr val="29BA74"/>
                </a:solidFill>
              </a14:hiddenFill>
            </a:ext>
            <a:ext uri="{91240B29-F687-4f45-9708-019B960494DF}">
              <a14:hiddenLine xmlns:a14="http://schemas.microsoft.com/office/drawing/2010/main" xmlns=""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dirty="0">
                <a:solidFill>
                  <a:srgbClr val="FFFFFF"/>
                </a:solidFill>
              </a:rPr>
              <a:t>On behalf of the </a:t>
            </a:r>
          </a:p>
          <a:p>
            <a:pPr algn="ctr"/>
            <a:r>
              <a:rPr lang="en-US" sz="3600" dirty="0">
                <a:solidFill>
                  <a:srgbClr val="FFFFFF"/>
                </a:solidFill>
              </a:rPr>
              <a:t>Learning Passport team </a:t>
            </a:r>
          </a:p>
          <a:p>
            <a:pPr algn="ctr"/>
            <a:r>
              <a:rPr lang="en-US" sz="3600" dirty="0">
                <a:solidFill>
                  <a:srgbClr val="FFFFFF"/>
                </a:solidFill>
              </a:rPr>
              <a:t>and our partners</a:t>
            </a:r>
          </a:p>
          <a:p>
            <a:pPr algn="ctr"/>
            <a:r>
              <a:rPr lang="en-US" sz="3600" b="1" dirty="0">
                <a:solidFill>
                  <a:srgbClr val="FFFFFF"/>
                </a:solidFill>
              </a:rPr>
              <a:t> </a:t>
            </a:r>
          </a:p>
          <a:p>
            <a:pPr algn="ctr"/>
            <a:r>
              <a:rPr lang="en-US" sz="4000" b="1" dirty="0">
                <a:solidFill>
                  <a:srgbClr val="FFFFFF"/>
                </a:solidFill>
              </a:rPr>
              <a:t>Thank you!</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53650"/>
          <a:stretch/>
        </p:blipFill>
        <p:spPr>
          <a:xfrm>
            <a:off x="0" y="0"/>
            <a:ext cx="4765964" cy="6858000"/>
          </a:xfrm>
          <a:prstGeom prst="rect">
            <a:avLst/>
          </a:prstGeom>
        </p:spPr>
      </p:pic>
    </p:spTree>
    <p:extLst>
      <p:ext uri="{BB962C8B-B14F-4D97-AF65-F5344CB8AC3E}">
        <p14:creationId xmlns:p14="http://schemas.microsoft.com/office/powerpoint/2010/main" val="3611930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11" name="think-cell Slide" r:id="rId6" imgW="473" imgH="473" progId="TCLayout.ActiveDocument.1">
                  <p:embed/>
                </p:oleObj>
              </mc:Choice>
              <mc:Fallback>
                <p:oleObj name="think-cell Slide" r:id="rId6" imgW="473" imgH="473"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Title 3"/>
          <p:cNvSpPr>
            <a:spLocks noGrp="1"/>
          </p:cNvSpPr>
          <p:nvPr>
            <p:ph type="title"/>
          </p:nvPr>
        </p:nvSpPr>
        <p:spPr>
          <a:xfrm>
            <a:off x="2968752" y="2930402"/>
            <a:ext cx="6254496" cy="609398"/>
          </a:xfrm>
        </p:spPr>
        <p:txBody>
          <a:bodyPr/>
          <a:lstStyle/>
          <a:p>
            <a:r>
              <a:rPr lang="en-US" sz="4400"/>
              <a:t>Appendix </a:t>
            </a:r>
          </a:p>
        </p:txBody>
      </p:sp>
      <p:graphicFrame>
        <p:nvGraphicFramePr>
          <p:cNvPr id="8" name="Object 7"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12" name="think-cell Slide" r:id="rId8" imgW="352" imgH="355" progId="TCLayout.ActiveDocument.1">
                  <p:embed/>
                </p:oleObj>
              </mc:Choice>
              <mc:Fallback>
                <p:oleObj name="think-cell Slide" r:id="rId8" imgW="352" imgH="355" progId="TCLayout.ActiveDocument.1">
                  <p:embed/>
                  <p:pic>
                    <p:nvPicPr>
                      <p:cNvPr id="8" name="Objec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extBox 1"/>
          <p:cNvSpPr txBox="1"/>
          <p:nvPr/>
        </p:nvSpPr>
        <p:spPr>
          <a:xfrm>
            <a:off x="6307078" y="6464774"/>
            <a:ext cx="914400" cy="914400"/>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GB" err="1">
              <a:solidFill>
                <a:srgbClr val="77777A"/>
              </a:solidFill>
            </a:endParaRPr>
          </a:p>
        </p:txBody>
      </p:sp>
    </p:spTree>
    <p:extLst>
      <p:ext uri="{BB962C8B-B14F-4D97-AF65-F5344CB8AC3E}">
        <p14:creationId xmlns:p14="http://schemas.microsoft.com/office/powerpoint/2010/main" val="2900752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LP Deployment Journey Infographic">
            <a:extLst>
              <a:ext uri="{FF2B5EF4-FFF2-40B4-BE49-F238E27FC236}">
                <a16:creationId xmlns:a16="http://schemas.microsoft.com/office/drawing/2014/main" id="{2E86704D-560B-4922-A33B-DA25685A3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044" y="1834617"/>
            <a:ext cx="8715911" cy="48854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C98ECD9-0EEE-40C1-9C6B-69F7A2019228}"/>
              </a:ext>
            </a:extLst>
          </p:cNvPr>
          <p:cNvSpPr txBox="1">
            <a:spLocks/>
          </p:cNvSpPr>
          <p:nvPr/>
        </p:nvSpPr>
        <p:spPr>
          <a:xfrm>
            <a:off x="-1" y="0"/>
            <a:ext cx="12192000" cy="1714500"/>
          </a:xfrm>
          <a:prstGeom prst="rect">
            <a:avLst/>
          </a:prstGeom>
          <a:solidFill>
            <a:srgbClr val="00A4E1"/>
          </a:solidFill>
        </p:spPr>
        <p:txBody>
          <a:bodyPr anchor="ct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342900">
              <a:lnSpc>
                <a:spcPct val="100000"/>
              </a:lnSpc>
            </a:pPr>
            <a:r>
              <a:rPr lang="en-US" b="1">
                <a:solidFill>
                  <a:schemeClr val="bg1"/>
                </a:solidFill>
              </a:rPr>
              <a:t>Deployment Process</a:t>
            </a:r>
          </a:p>
          <a:p>
            <a:pPr marL="342900">
              <a:lnSpc>
                <a:spcPct val="100000"/>
              </a:lnSpc>
            </a:pPr>
            <a:endParaRPr lang="en-US" sz="500" b="1">
              <a:solidFill>
                <a:schemeClr val="bg1"/>
              </a:solidFill>
            </a:endParaRPr>
          </a:p>
          <a:p>
            <a:pPr marL="342900">
              <a:lnSpc>
                <a:spcPct val="100000"/>
              </a:lnSpc>
            </a:pPr>
            <a:r>
              <a:rPr lang="en-US" sz="2000">
                <a:solidFill>
                  <a:schemeClr val="bg1"/>
                </a:solidFill>
              </a:rPr>
              <a:t>The Learning Passport occurs once a country officially expresses an interest. Country offices, implementation &amp; technical teams, and other stakeholders will have access to support from our Global Team throughout the entire deployment journey.</a:t>
            </a:r>
          </a:p>
        </p:txBody>
      </p:sp>
    </p:spTree>
    <p:extLst>
      <p:ext uri="{BB962C8B-B14F-4D97-AF65-F5344CB8AC3E}">
        <p14:creationId xmlns:p14="http://schemas.microsoft.com/office/powerpoint/2010/main" val="2687717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TWIG EDUCATION - Imperial College London">
            <a:extLst>
              <a:ext uri="{FF2B5EF4-FFF2-40B4-BE49-F238E27FC236}">
                <a16:creationId xmlns:a16="http://schemas.microsoft.com/office/drawing/2014/main" id="{A5E532DD-DC29-41B7-B85D-954C281C9D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700" t="16179" r="25676" b="16847"/>
          <a:stretch/>
        </p:blipFill>
        <p:spPr bwMode="auto">
          <a:xfrm>
            <a:off x="7201385" y="1519328"/>
            <a:ext cx="853015" cy="7684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251253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7156" name="think-cell Slide" r:id="rId7" imgW="473" imgH="473" progId="TCLayout.ActiveDocument.1">
                  <p:embed/>
                </p:oleObj>
              </mc:Choice>
              <mc:Fallback>
                <p:oleObj name="think-cell Slide" r:id="rId7" imgW="473" imgH="473" progId="TCLayout.ActiveDocument.1">
                  <p:embed/>
                  <p:pic>
                    <p:nvPicPr>
                      <p:cNvPr id="5" name="Object 4"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Arial" panose="020B0604020202020204" pitchFamily="34" charset="0"/>
              <a:ea typeface="+mj-ea"/>
              <a:cs typeface="+mj-cs"/>
              <a:sym typeface="Arial" panose="020B0604020202020204" pitchFamily="34" charset="0"/>
            </a:endParaRPr>
          </a:p>
        </p:txBody>
      </p:sp>
      <p:grpSp>
        <p:nvGrpSpPr>
          <p:cNvPr id="82" name="Group 81"/>
          <p:cNvGrpSpPr/>
          <p:nvPr/>
        </p:nvGrpSpPr>
        <p:grpSpPr>
          <a:xfrm flipH="1">
            <a:off x="7849552" y="3888238"/>
            <a:ext cx="678640" cy="1858068"/>
            <a:chOff x="3290889" y="2086124"/>
            <a:chExt cx="1281111" cy="4093428"/>
          </a:xfrm>
        </p:grpSpPr>
        <p:cxnSp>
          <p:nvCxnSpPr>
            <p:cNvPr id="83" name="Straight Connector 82"/>
            <p:cNvCxnSpPr/>
            <p:nvPr/>
          </p:nvCxnSpPr>
          <p:spPr>
            <a:xfrm>
              <a:off x="3292610" y="2086124"/>
              <a:ext cx="0" cy="4093428"/>
            </a:xfrm>
            <a:prstGeom prst="line">
              <a:avLst/>
            </a:prstGeom>
            <a:ln w="9525">
              <a:solidFill>
                <a:schemeClr val="tx1">
                  <a:lumMod val="60000"/>
                  <a:lumOff val="40000"/>
                </a:schemeClr>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p:cNvCxnSpPr>
            <p:nvPr/>
          </p:nvCxnSpPr>
          <p:spPr>
            <a:xfrm flipH="1">
              <a:off x="3290889" y="3733023"/>
              <a:ext cx="1281111" cy="0"/>
            </a:xfrm>
            <a:prstGeom prst="line">
              <a:avLst/>
            </a:prstGeom>
            <a:ln w="9525">
              <a:solidFill>
                <a:schemeClr val="tx1">
                  <a:lumMod val="60000"/>
                  <a:lumOff val="40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flipH="1">
            <a:off x="7683777" y="1706067"/>
            <a:ext cx="846137" cy="1858068"/>
            <a:chOff x="3290888" y="2086124"/>
            <a:chExt cx="846137" cy="4093428"/>
          </a:xfrm>
        </p:grpSpPr>
        <p:cxnSp>
          <p:nvCxnSpPr>
            <p:cNvPr id="86" name="Straight Connector 85"/>
            <p:cNvCxnSpPr/>
            <p:nvPr/>
          </p:nvCxnSpPr>
          <p:spPr>
            <a:xfrm>
              <a:off x="3292610" y="2086124"/>
              <a:ext cx="0" cy="4093428"/>
            </a:xfrm>
            <a:prstGeom prst="line">
              <a:avLst/>
            </a:prstGeom>
            <a:ln w="9525">
              <a:solidFill>
                <a:schemeClr val="tx1">
                  <a:lumMod val="60000"/>
                  <a:lumOff val="40000"/>
                </a:schemeClr>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p:cNvCxnSpPr>
            <p:nvPr/>
          </p:nvCxnSpPr>
          <p:spPr>
            <a:xfrm flipH="1">
              <a:off x="3290888" y="3894223"/>
              <a:ext cx="846137" cy="0"/>
            </a:xfrm>
            <a:prstGeom prst="line">
              <a:avLst/>
            </a:prstGeom>
            <a:ln w="9525">
              <a:solidFill>
                <a:schemeClr val="tx1">
                  <a:lumMod val="60000"/>
                  <a:lumOff val="40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3426791" y="3888238"/>
            <a:ext cx="1061844" cy="1858068"/>
            <a:chOff x="3290889" y="2086124"/>
            <a:chExt cx="1281111" cy="4093428"/>
          </a:xfrm>
        </p:grpSpPr>
        <p:cxnSp>
          <p:nvCxnSpPr>
            <p:cNvPr id="80" name="Straight Connector 79"/>
            <p:cNvCxnSpPr/>
            <p:nvPr/>
          </p:nvCxnSpPr>
          <p:spPr>
            <a:xfrm>
              <a:off x="3292610" y="2086124"/>
              <a:ext cx="0" cy="4093428"/>
            </a:xfrm>
            <a:prstGeom prst="line">
              <a:avLst/>
            </a:prstGeom>
            <a:ln w="9525">
              <a:solidFill>
                <a:schemeClr val="tx1">
                  <a:lumMod val="60000"/>
                  <a:lumOff val="40000"/>
                </a:schemeClr>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flipH="1">
              <a:off x="3290889" y="3733023"/>
              <a:ext cx="1281111" cy="0"/>
            </a:xfrm>
            <a:prstGeom prst="line">
              <a:avLst/>
            </a:prstGeom>
            <a:ln w="9525">
              <a:solidFill>
                <a:schemeClr val="tx1">
                  <a:lumMod val="60000"/>
                  <a:lumOff val="40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3426791" y="1706067"/>
            <a:ext cx="498372" cy="1858068"/>
            <a:chOff x="3290888" y="2086124"/>
            <a:chExt cx="846137" cy="4093428"/>
          </a:xfrm>
        </p:grpSpPr>
        <p:cxnSp>
          <p:nvCxnSpPr>
            <p:cNvPr id="74" name="Straight Connector 73"/>
            <p:cNvCxnSpPr/>
            <p:nvPr/>
          </p:nvCxnSpPr>
          <p:spPr>
            <a:xfrm>
              <a:off x="3292610" y="2086124"/>
              <a:ext cx="0" cy="4093428"/>
            </a:xfrm>
            <a:prstGeom prst="line">
              <a:avLst/>
            </a:prstGeom>
            <a:ln w="9525">
              <a:solidFill>
                <a:schemeClr val="tx1">
                  <a:lumMod val="60000"/>
                  <a:lumOff val="40000"/>
                </a:schemeClr>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H="1">
              <a:off x="3290888" y="4163156"/>
              <a:ext cx="846137" cy="0"/>
            </a:xfrm>
            <a:prstGeom prst="line">
              <a:avLst/>
            </a:prstGeom>
            <a:ln w="9525">
              <a:solidFill>
                <a:schemeClr val="tx1">
                  <a:lumMod val="60000"/>
                  <a:lumOff val="40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Freeform 12"/>
          <p:cNvSpPr>
            <a:spLocks noEditPoints="1"/>
          </p:cNvSpPr>
          <p:nvPr/>
        </p:nvSpPr>
        <p:spPr bwMode="auto">
          <a:xfrm rot="20265298">
            <a:off x="6388057" y="3760447"/>
            <a:ext cx="1800815" cy="1782085"/>
          </a:xfrm>
          <a:custGeom>
            <a:avLst/>
            <a:gdLst>
              <a:gd name="T0" fmla="*/ 1219 w 1318"/>
              <a:gd name="T1" fmla="*/ 689 h 1302"/>
              <a:gd name="T2" fmla="*/ 1318 w 1318"/>
              <a:gd name="T3" fmla="*/ 630 h 1302"/>
              <a:gd name="T4" fmla="*/ 1307 w 1318"/>
              <a:gd name="T5" fmla="*/ 544 h 1302"/>
              <a:gd name="T6" fmla="*/ 1287 w 1318"/>
              <a:gd name="T7" fmla="*/ 459 h 1302"/>
              <a:gd name="T8" fmla="*/ 1169 w 1318"/>
              <a:gd name="T9" fmla="*/ 437 h 1302"/>
              <a:gd name="T10" fmla="*/ 1104 w 1318"/>
              <a:gd name="T11" fmla="*/ 333 h 1302"/>
              <a:gd name="T12" fmla="*/ 1146 w 1318"/>
              <a:gd name="T13" fmla="*/ 213 h 1302"/>
              <a:gd name="T14" fmla="*/ 1082 w 1318"/>
              <a:gd name="T15" fmla="*/ 154 h 1302"/>
              <a:gd name="T16" fmla="*/ 1013 w 1318"/>
              <a:gd name="T17" fmla="*/ 102 h 1302"/>
              <a:gd name="T18" fmla="*/ 891 w 1318"/>
              <a:gd name="T19" fmla="*/ 170 h 1302"/>
              <a:gd name="T20" fmla="*/ 796 w 1318"/>
              <a:gd name="T21" fmla="*/ 138 h 1302"/>
              <a:gd name="T22" fmla="*/ 746 w 1318"/>
              <a:gd name="T23" fmla="*/ 5 h 1302"/>
              <a:gd name="T24" fmla="*/ 659 w 1318"/>
              <a:gd name="T25" fmla="*/ 0 h 1302"/>
              <a:gd name="T26" fmla="*/ 573 w 1318"/>
              <a:gd name="T27" fmla="*/ 5 h 1302"/>
              <a:gd name="T28" fmla="*/ 522 w 1318"/>
              <a:gd name="T29" fmla="*/ 138 h 1302"/>
              <a:gd name="T30" fmla="*/ 428 w 1318"/>
              <a:gd name="T31" fmla="*/ 170 h 1302"/>
              <a:gd name="T32" fmla="*/ 306 w 1318"/>
              <a:gd name="T33" fmla="*/ 101 h 1302"/>
              <a:gd name="T34" fmla="*/ 236 w 1318"/>
              <a:gd name="T35" fmla="*/ 154 h 1302"/>
              <a:gd name="T36" fmla="*/ 173 w 1318"/>
              <a:gd name="T37" fmla="*/ 213 h 1302"/>
              <a:gd name="T38" fmla="*/ 215 w 1318"/>
              <a:gd name="T39" fmla="*/ 333 h 1302"/>
              <a:gd name="T40" fmla="*/ 150 w 1318"/>
              <a:gd name="T41" fmla="*/ 436 h 1302"/>
              <a:gd name="T42" fmla="*/ 31 w 1318"/>
              <a:gd name="T43" fmla="*/ 459 h 1302"/>
              <a:gd name="T44" fmla="*/ 11 w 1318"/>
              <a:gd name="T45" fmla="*/ 543 h 1302"/>
              <a:gd name="T46" fmla="*/ 0 w 1318"/>
              <a:gd name="T47" fmla="*/ 630 h 1302"/>
              <a:gd name="T48" fmla="*/ 100 w 1318"/>
              <a:gd name="T49" fmla="*/ 689 h 1302"/>
              <a:gd name="T50" fmla="*/ 124 w 1318"/>
              <a:gd name="T51" fmla="*/ 819 h 1302"/>
              <a:gd name="T52" fmla="*/ 50 w 1318"/>
              <a:gd name="T53" fmla="*/ 909 h 1302"/>
              <a:gd name="T54" fmla="*/ 89 w 1318"/>
              <a:gd name="T55" fmla="*/ 987 h 1302"/>
              <a:gd name="T56" fmla="*/ 136 w 1318"/>
              <a:gd name="T57" fmla="*/ 1060 h 1302"/>
              <a:gd name="T58" fmla="*/ 260 w 1318"/>
              <a:gd name="T59" fmla="*/ 1039 h 1302"/>
              <a:gd name="T60" fmla="*/ 352 w 1318"/>
              <a:gd name="T61" fmla="*/ 1112 h 1302"/>
              <a:gd name="T62" fmla="*/ 354 w 1318"/>
              <a:gd name="T63" fmla="*/ 1242 h 1302"/>
              <a:gd name="T64" fmla="*/ 434 w 1318"/>
              <a:gd name="T65" fmla="*/ 1276 h 1302"/>
              <a:gd name="T66" fmla="*/ 517 w 1318"/>
              <a:gd name="T67" fmla="*/ 1302 h 1302"/>
              <a:gd name="T68" fmla="*/ 606 w 1318"/>
              <a:gd name="T69" fmla="*/ 1197 h 1302"/>
              <a:gd name="T70" fmla="*/ 659 w 1318"/>
              <a:gd name="T71" fmla="*/ 1200 h 1302"/>
              <a:gd name="T72" fmla="*/ 711 w 1318"/>
              <a:gd name="T73" fmla="*/ 1198 h 1302"/>
              <a:gd name="T74" fmla="*/ 801 w 1318"/>
              <a:gd name="T75" fmla="*/ 1302 h 1302"/>
              <a:gd name="T76" fmla="*/ 884 w 1318"/>
              <a:gd name="T77" fmla="*/ 1277 h 1302"/>
              <a:gd name="T78" fmla="*/ 964 w 1318"/>
              <a:gd name="T79" fmla="*/ 1242 h 1302"/>
              <a:gd name="T80" fmla="*/ 965 w 1318"/>
              <a:gd name="T81" fmla="*/ 1112 h 1302"/>
              <a:gd name="T82" fmla="*/ 1058 w 1318"/>
              <a:gd name="T83" fmla="*/ 1040 h 1302"/>
              <a:gd name="T84" fmla="*/ 1181 w 1318"/>
              <a:gd name="T85" fmla="*/ 1060 h 1302"/>
              <a:gd name="T86" fmla="*/ 1229 w 1318"/>
              <a:gd name="T87" fmla="*/ 987 h 1302"/>
              <a:gd name="T88" fmla="*/ 1268 w 1318"/>
              <a:gd name="T89" fmla="*/ 910 h 1302"/>
              <a:gd name="T90" fmla="*/ 1195 w 1318"/>
              <a:gd name="T91" fmla="*/ 820 h 1302"/>
              <a:gd name="T92" fmla="*/ 1219 w 1318"/>
              <a:gd name="T93" fmla="*/ 689 h 1302"/>
              <a:gd name="T94" fmla="*/ 659 w 1318"/>
              <a:gd name="T95" fmla="*/ 1064 h 1302"/>
              <a:gd name="T96" fmla="*/ 256 w 1318"/>
              <a:gd name="T97" fmla="*/ 661 h 1302"/>
              <a:gd name="T98" fmla="*/ 659 w 1318"/>
              <a:gd name="T99" fmla="*/ 257 h 1302"/>
              <a:gd name="T100" fmla="*/ 1063 w 1318"/>
              <a:gd name="T101" fmla="*/ 661 h 1302"/>
              <a:gd name="T102" fmla="*/ 659 w 1318"/>
              <a:gd name="T103" fmla="*/ 106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8" h="1302">
                <a:moveTo>
                  <a:pt x="1219" y="689"/>
                </a:moveTo>
                <a:cubicBezTo>
                  <a:pt x="1318" y="630"/>
                  <a:pt x="1318" y="630"/>
                  <a:pt x="1318" y="630"/>
                </a:cubicBezTo>
                <a:cubicBezTo>
                  <a:pt x="1315" y="591"/>
                  <a:pt x="1307" y="544"/>
                  <a:pt x="1307" y="544"/>
                </a:cubicBezTo>
                <a:cubicBezTo>
                  <a:pt x="1307" y="544"/>
                  <a:pt x="1299" y="497"/>
                  <a:pt x="1287" y="459"/>
                </a:cubicBezTo>
                <a:cubicBezTo>
                  <a:pt x="1169" y="437"/>
                  <a:pt x="1169" y="437"/>
                  <a:pt x="1169" y="437"/>
                </a:cubicBezTo>
                <a:cubicBezTo>
                  <a:pt x="1151" y="400"/>
                  <a:pt x="1129" y="365"/>
                  <a:pt x="1104" y="333"/>
                </a:cubicBezTo>
                <a:cubicBezTo>
                  <a:pt x="1146" y="213"/>
                  <a:pt x="1146" y="213"/>
                  <a:pt x="1146" y="213"/>
                </a:cubicBezTo>
                <a:cubicBezTo>
                  <a:pt x="1119" y="184"/>
                  <a:pt x="1082" y="154"/>
                  <a:pt x="1082" y="154"/>
                </a:cubicBezTo>
                <a:cubicBezTo>
                  <a:pt x="1082" y="154"/>
                  <a:pt x="1046" y="124"/>
                  <a:pt x="1013" y="102"/>
                </a:cubicBezTo>
                <a:cubicBezTo>
                  <a:pt x="891" y="170"/>
                  <a:pt x="891" y="170"/>
                  <a:pt x="891" y="170"/>
                </a:cubicBezTo>
                <a:cubicBezTo>
                  <a:pt x="861" y="157"/>
                  <a:pt x="829" y="146"/>
                  <a:pt x="796" y="138"/>
                </a:cubicBezTo>
                <a:cubicBezTo>
                  <a:pt x="746" y="5"/>
                  <a:pt x="746" y="5"/>
                  <a:pt x="746" y="5"/>
                </a:cubicBezTo>
                <a:cubicBezTo>
                  <a:pt x="707" y="0"/>
                  <a:pt x="659" y="0"/>
                  <a:pt x="659" y="0"/>
                </a:cubicBezTo>
                <a:cubicBezTo>
                  <a:pt x="659" y="0"/>
                  <a:pt x="612" y="0"/>
                  <a:pt x="573" y="5"/>
                </a:cubicBezTo>
                <a:cubicBezTo>
                  <a:pt x="522" y="138"/>
                  <a:pt x="522" y="138"/>
                  <a:pt x="522" y="138"/>
                </a:cubicBezTo>
                <a:cubicBezTo>
                  <a:pt x="489" y="146"/>
                  <a:pt x="458" y="157"/>
                  <a:pt x="428" y="170"/>
                </a:cubicBezTo>
                <a:cubicBezTo>
                  <a:pt x="306" y="101"/>
                  <a:pt x="306" y="101"/>
                  <a:pt x="306" y="101"/>
                </a:cubicBezTo>
                <a:cubicBezTo>
                  <a:pt x="272" y="123"/>
                  <a:pt x="236" y="154"/>
                  <a:pt x="236" y="154"/>
                </a:cubicBezTo>
                <a:cubicBezTo>
                  <a:pt x="236" y="154"/>
                  <a:pt x="200" y="184"/>
                  <a:pt x="173" y="213"/>
                </a:cubicBezTo>
                <a:cubicBezTo>
                  <a:pt x="215" y="333"/>
                  <a:pt x="215" y="333"/>
                  <a:pt x="215" y="333"/>
                </a:cubicBezTo>
                <a:cubicBezTo>
                  <a:pt x="189" y="365"/>
                  <a:pt x="168" y="399"/>
                  <a:pt x="150" y="436"/>
                </a:cubicBezTo>
                <a:cubicBezTo>
                  <a:pt x="31" y="459"/>
                  <a:pt x="31" y="459"/>
                  <a:pt x="31" y="459"/>
                </a:cubicBezTo>
                <a:cubicBezTo>
                  <a:pt x="19" y="497"/>
                  <a:pt x="11" y="543"/>
                  <a:pt x="11" y="543"/>
                </a:cubicBezTo>
                <a:cubicBezTo>
                  <a:pt x="11" y="543"/>
                  <a:pt x="3" y="590"/>
                  <a:pt x="0" y="630"/>
                </a:cubicBezTo>
                <a:cubicBezTo>
                  <a:pt x="100" y="689"/>
                  <a:pt x="100" y="689"/>
                  <a:pt x="100" y="689"/>
                </a:cubicBezTo>
                <a:cubicBezTo>
                  <a:pt x="102" y="734"/>
                  <a:pt x="110" y="777"/>
                  <a:pt x="124" y="819"/>
                </a:cubicBezTo>
                <a:cubicBezTo>
                  <a:pt x="50" y="909"/>
                  <a:pt x="50" y="909"/>
                  <a:pt x="50" y="909"/>
                </a:cubicBezTo>
                <a:cubicBezTo>
                  <a:pt x="65" y="946"/>
                  <a:pt x="89" y="987"/>
                  <a:pt x="89" y="987"/>
                </a:cubicBezTo>
                <a:cubicBezTo>
                  <a:pt x="89" y="987"/>
                  <a:pt x="113" y="1028"/>
                  <a:pt x="136" y="1060"/>
                </a:cubicBezTo>
                <a:cubicBezTo>
                  <a:pt x="260" y="1039"/>
                  <a:pt x="260" y="1039"/>
                  <a:pt x="260" y="1039"/>
                </a:cubicBezTo>
                <a:cubicBezTo>
                  <a:pt x="288" y="1066"/>
                  <a:pt x="319" y="1091"/>
                  <a:pt x="352" y="1112"/>
                </a:cubicBezTo>
                <a:cubicBezTo>
                  <a:pt x="354" y="1242"/>
                  <a:pt x="354" y="1242"/>
                  <a:pt x="354" y="1242"/>
                </a:cubicBezTo>
                <a:cubicBezTo>
                  <a:pt x="389" y="1260"/>
                  <a:pt x="434" y="1276"/>
                  <a:pt x="434" y="1276"/>
                </a:cubicBezTo>
                <a:cubicBezTo>
                  <a:pt x="434" y="1276"/>
                  <a:pt x="478" y="1293"/>
                  <a:pt x="517" y="1302"/>
                </a:cubicBezTo>
                <a:cubicBezTo>
                  <a:pt x="606" y="1197"/>
                  <a:pt x="606" y="1197"/>
                  <a:pt x="606" y="1197"/>
                </a:cubicBezTo>
                <a:cubicBezTo>
                  <a:pt x="624" y="1199"/>
                  <a:pt x="641" y="1200"/>
                  <a:pt x="659" y="1200"/>
                </a:cubicBezTo>
                <a:cubicBezTo>
                  <a:pt x="677" y="1200"/>
                  <a:pt x="694" y="1199"/>
                  <a:pt x="711" y="1198"/>
                </a:cubicBezTo>
                <a:cubicBezTo>
                  <a:pt x="801" y="1302"/>
                  <a:pt x="801" y="1302"/>
                  <a:pt x="801" y="1302"/>
                </a:cubicBezTo>
                <a:cubicBezTo>
                  <a:pt x="839" y="1293"/>
                  <a:pt x="884" y="1277"/>
                  <a:pt x="884" y="1277"/>
                </a:cubicBezTo>
                <a:cubicBezTo>
                  <a:pt x="884" y="1277"/>
                  <a:pt x="928" y="1260"/>
                  <a:pt x="964" y="1242"/>
                </a:cubicBezTo>
                <a:cubicBezTo>
                  <a:pt x="965" y="1112"/>
                  <a:pt x="965" y="1112"/>
                  <a:pt x="965" y="1112"/>
                </a:cubicBezTo>
                <a:cubicBezTo>
                  <a:pt x="999" y="1091"/>
                  <a:pt x="1030" y="1067"/>
                  <a:pt x="1058" y="1040"/>
                </a:cubicBezTo>
                <a:cubicBezTo>
                  <a:pt x="1181" y="1060"/>
                  <a:pt x="1181" y="1060"/>
                  <a:pt x="1181" y="1060"/>
                </a:cubicBezTo>
                <a:cubicBezTo>
                  <a:pt x="1205" y="1028"/>
                  <a:pt x="1229" y="987"/>
                  <a:pt x="1229" y="987"/>
                </a:cubicBezTo>
                <a:cubicBezTo>
                  <a:pt x="1229" y="987"/>
                  <a:pt x="1252" y="946"/>
                  <a:pt x="1268" y="910"/>
                </a:cubicBezTo>
                <a:cubicBezTo>
                  <a:pt x="1195" y="820"/>
                  <a:pt x="1195" y="820"/>
                  <a:pt x="1195" y="820"/>
                </a:cubicBezTo>
                <a:cubicBezTo>
                  <a:pt x="1208" y="778"/>
                  <a:pt x="1216" y="734"/>
                  <a:pt x="1219" y="689"/>
                </a:cubicBezTo>
                <a:close/>
                <a:moveTo>
                  <a:pt x="659" y="1064"/>
                </a:moveTo>
                <a:cubicBezTo>
                  <a:pt x="437" y="1064"/>
                  <a:pt x="256" y="884"/>
                  <a:pt x="256" y="661"/>
                </a:cubicBezTo>
                <a:cubicBezTo>
                  <a:pt x="256" y="438"/>
                  <a:pt x="437" y="257"/>
                  <a:pt x="659" y="257"/>
                </a:cubicBezTo>
                <a:cubicBezTo>
                  <a:pt x="882" y="257"/>
                  <a:pt x="1063" y="438"/>
                  <a:pt x="1063" y="661"/>
                </a:cubicBezTo>
                <a:cubicBezTo>
                  <a:pt x="1063" y="884"/>
                  <a:pt x="882" y="1064"/>
                  <a:pt x="659" y="1064"/>
                </a:cubicBezTo>
                <a:close/>
              </a:path>
            </a:pathLst>
          </a:custGeom>
          <a:solidFill>
            <a:srgbClr val="C8C8C8"/>
          </a:solidFill>
          <a:ln>
            <a:noFill/>
          </a:ln>
        </p:spPr>
        <p:txBody>
          <a:bodyPr vert="horz" wrap="square" lIns="65837" tIns="32918" rIns="65837" bIns="32918" numCol="1" anchor="t" anchorCtr="0" compatLnSpc="1">
            <a:prstTxWarp prst="textNoShape">
              <a:avLst/>
            </a:prstTxWarp>
          </a:bodyPr>
          <a:lstStyle/>
          <a:p>
            <a:endParaRPr lang="en-US">
              <a:solidFill>
                <a:srgbClr val="575757"/>
              </a:solidFill>
            </a:endParaRPr>
          </a:p>
        </p:txBody>
      </p:sp>
      <p:sp>
        <p:nvSpPr>
          <p:cNvPr id="51" name="Freeform 12"/>
          <p:cNvSpPr>
            <a:spLocks noEditPoints="1"/>
          </p:cNvSpPr>
          <p:nvPr/>
        </p:nvSpPr>
        <p:spPr bwMode="auto">
          <a:xfrm>
            <a:off x="5326042" y="2869405"/>
            <a:ext cx="1497905" cy="1482324"/>
          </a:xfrm>
          <a:custGeom>
            <a:avLst/>
            <a:gdLst>
              <a:gd name="T0" fmla="*/ 1219 w 1318"/>
              <a:gd name="T1" fmla="*/ 689 h 1302"/>
              <a:gd name="T2" fmla="*/ 1318 w 1318"/>
              <a:gd name="T3" fmla="*/ 630 h 1302"/>
              <a:gd name="T4" fmla="*/ 1307 w 1318"/>
              <a:gd name="T5" fmla="*/ 544 h 1302"/>
              <a:gd name="T6" fmla="*/ 1287 w 1318"/>
              <a:gd name="T7" fmla="*/ 459 h 1302"/>
              <a:gd name="T8" fmla="*/ 1169 w 1318"/>
              <a:gd name="T9" fmla="*/ 437 h 1302"/>
              <a:gd name="T10" fmla="*/ 1104 w 1318"/>
              <a:gd name="T11" fmla="*/ 333 h 1302"/>
              <a:gd name="T12" fmla="*/ 1146 w 1318"/>
              <a:gd name="T13" fmla="*/ 213 h 1302"/>
              <a:gd name="T14" fmla="*/ 1082 w 1318"/>
              <a:gd name="T15" fmla="*/ 154 h 1302"/>
              <a:gd name="T16" fmla="*/ 1013 w 1318"/>
              <a:gd name="T17" fmla="*/ 102 h 1302"/>
              <a:gd name="T18" fmla="*/ 891 w 1318"/>
              <a:gd name="T19" fmla="*/ 170 h 1302"/>
              <a:gd name="T20" fmla="*/ 796 w 1318"/>
              <a:gd name="T21" fmla="*/ 138 h 1302"/>
              <a:gd name="T22" fmla="*/ 746 w 1318"/>
              <a:gd name="T23" fmla="*/ 5 h 1302"/>
              <a:gd name="T24" fmla="*/ 659 w 1318"/>
              <a:gd name="T25" fmla="*/ 0 h 1302"/>
              <a:gd name="T26" fmla="*/ 573 w 1318"/>
              <a:gd name="T27" fmla="*/ 5 h 1302"/>
              <a:gd name="T28" fmla="*/ 522 w 1318"/>
              <a:gd name="T29" fmla="*/ 138 h 1302"/>
              <a:gd name="T30" fmla="*/ 428 w 1318"/>
              <a:gd name="T31" fmla="*/ 170 h 1302"/>
              <a:gd name="T32" fmla="*/ 306 w 1318"/>
              <a:gd name="T33" fmla="*/ 101 h 1302"/>
              <a:gd name="T34" fmla="*/ 236 w 1318"/>
              <a:gd name="T35" fmla="*/ 154 h 1302"/>
              <a:gd name="T36" fmla="*/ 173 w 1318"/>
              <a:gd name="T37" fmla="*/ 213 h 1302"/>
              <a:gd name="T38" fmla="*/ 215 w 1318"/>
              <a:gd name="T39" fmla="*/ 333 h 1302"/>
              <a:gd name="T40" fmla="*/ 150 w 1318"/>
              <a:gd name="T41" fmla="*/ 436 h 1302"/>
              <a:gd name="T42" fmla="*/ 31 w 1318"/>
              <a:gd name="T43" fmla="*/ 459 h 1302"/>
              <a:gd name="T44" fmla="*/ 11 w 1318"/>
              <a:gd name="T45" fmla="*/ 543 h 1302"/>
              <a:gd name="T46" fmla="*/ 0 w 1318"/>
              <a:gd name="T47" fmla="*/ 630 h 1302"/>
              <a:gd name="T48" fmla="*/ 100 w 1318"/>
              <a:gd name="T49" fmla="*/ 689 h 1302"/>
              <a:gd name="T50" fmla="*/ 124 w 1318"/>
              <a:gd name="T51" fmla="*/ 819 h 1302"/>
              <a:gd name="T52" fmla="*/ 50 w 1318"/>
              <a:gd name="T53" fmla="*/ 909 h 1302"/>
              <a:gd name="T54" fmla="*/ 89 w 1318"/>
              <a:gd name="T55" fmla="*/ 987 h 1302"/>
              <a:gd name="T56" fmla="*/ 136 w 1318"/>
              <a:gd name="T57" fmla="*/ 1060 h 1302"/>
              <a:gd name="T58" fmla="*/ 260 w 1318"/>
              <a:gd name="T59" fmla="*/ 1039 h 1302"/>
              <a:gd name="T60" fmla="*/ 352 w 1318"/>
              <a:gd name="T61" fmla="*/ 1112 h 1302"/>
              <a:gd name="T62" fmla="*/ 354 w 1318"/>
              <a:gd name="T63" fmla="*/ 1242 h 1302"/>
              <a:gd name="T64" fmla="*/ 434 w 1318"/>
              <a:gd name="T65" fmla="*/ 1276 h 1302"/>
              <a:gd name="T66" fmla="*/ 517 w 1318"/>
              <a:gd name="T67" fmla="*/ 1302 h 1302"/>
              <a:gd name="T68" fmla="*/ 606 w 1318"/>
              <a:gd name="T69" fmla="*/ 1197 h 1302"/>
              <a:gd name="T70" fmla="*/ 659 w 1318"/>
              <a:gd name="T71" fmla="*/ 1200 h 1302"/>
              <a:gd name="T72" fmla="*/ 711 w 1318"/>
              <a:gd name="T73" fmla="*/ 1198 h 1302"/>
              <a:gd name="T74" fmla="*/ 801 w 1318"/>
              <a:gd name="T75" fmla="*/ 1302 h 1302"/>
              <a:gd name="T76" fmla="*/ 884 w 1318"/>
              <a:gd name="T77" fmla="*/ 1277 h 1302"/>
              <a:gd name="T78" fmla="*/ 964 w 1318"/>
              <a:gd name="T79" fmla="*/ 1242 h 1302"/>
              <a:gd name="T80" fmla="*/ 965 w 1318"/>
              <a:gd name="T81" fmla="*/ 1112 h 1302"/>
              <a:gd name="T82" fmla="*/ 1058 w 1318"/>
              <a:gd name="T83" fmla="*/ 1040 h 1302"/>
              <a:gd name="T84" fmla="*/ 1181 w 1318"/>
              <a:gd name="T85" fmla="*/ 1060 h 1302"/>
              <a:gd name="T86" fmla="*/ 1229 w 1318"/>
              <a:gd name="T87" fmla="*/ 987 h 1302"/>
              <a:gd name="T88" fmla="*/ 1268 w 1318"/>
              <a:gd name="T89" fmla="*/ 910 h 1302"/>
              <a:gd name="T90" fmla="*/ 1195 w 1318"/>
              <a:gd name="T91" fmla="*/ 820 h 1302"/>
              <a:gd name="T92" fmla="*/ 1219 w 1318"/>
              <a:gd name="T93" fmla="*/ 689 h 1302"/>
              <a:gd name="T94" fmla="*/ 659 w 1318"/>
              <a:gd name="T95" fmla="*/ 1064 h 1302"/>
              <a:gd name="T96" fmla="*/ 256 w 1318"/>
              <a:gd name="T97" fmla="*/ 661 h 1302"/>
              <a:gd name="T98" fmla="*/ 659 w 1318"/>
              <a:gd name="T99" fmla="*/ 257 h 1302"/>
              <a:gd name="T100" fmla="*/ 1063 w 1318"/>
              <a:gd name="T101" fmla="*/ 661 h 1302"/>
              <a:gd name="T102" fmla="*/ 659 w 1318"/>
              <a:gd name="T103" fmla="*/ 106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8" h="1302">
                <a:moveTo>
                  <a:pt x="1219" y="689"/>
                </a:moveTo>
                <a:cubicBezTo>
                  <a:pt x="1318" y="630"/>
                  <a:pt x="1318" y="630"/>
                  <a:pt x="1318" y="630"/>
                </a:cubicBezTo>
                <a:cubicBezTo>
                  <a:pt x="1315" y="591"/>
                  <a:pt x="1307" y="544"/>
                  <a:pt x="1307" y="544"/>
                </a:cubicBezTo>
                <a:cubicBezTo>
                  <a:pt x="1307" y="544"/>
                  <a:pt x="1299" y="497"/>
                  <a:pt x="1287" y="459"/>
                </a:cubicBezTo>
                <a:cubicBezTo>
                  <a:pt x="1169" y="437"/>
                  <a:pt x="1169" y="437"/>
                  <a:pt x="1169" y="437"/>
                </a:cubicBezTo>
                <a:cubicBezTo>
                  <a:pt x="1151" y="400"/>
                  <a:pt x="1129" y="365"/>
                  <a:pt x="1104" y="333"/>
                </a:cubicBezTo>
                <a:cubicBezTo>
                  <a:pt x="1146" y="213"/>
                  <a:pt x="1146" y="213"/>
                  <a:pt x="1146" y="213"/>
                </a:cubicBezTo>
                <a:cubicBezTo>
                  <a:pt x="1119" y="184"/>
                  <a:pt x="1082" y="154"/>
                  <a:pt x="1082" y="154"/>
                </a:cubicBezTo>
                <a:cubicBezTo>
                  <a:pt x="1082" y="154"/>
                  <a:pt x="1046" y="124"/>
                  <a:pt x="1013" y="102"/>
                </a:cubicBezTo>
                <a:cubicBezTo>
                  <a:pt x="891" y="170"/>
                  <a:pt x="891" y="170"/>
                  <a:pt x="891" y="170"/>
                </a:cubicBezTo>
                <a:cubicBezTo>
                  <a:pt x="861" y="157"/>
                  <a:pt x="829" y="146"/>
                  <a:pt x="796" y="138"/>
                </a:cubicBezTo>
                <a:cubicBezTo>
                  <a:pt x="746" y="5"/>
                  <a:pt x="746" y="5"/>
                  <a:pt x="746" y="5"/>
                </a:cubicBezTo>
                <a:cubicBezTo>
                  <a:pt x="707" y="0"/>
                  <a:pt x="659" y="0"/>
                  <a:pt x="659" y="0"/>
                </a:cubicBezTo>
                <a:cubicBezTo>
                  <a:pt x="659" y="0"/>
                  <a:pt x="612" y="0"/>
                  <a:pt x="573" y="5"/>
                </a:cubicBezTo>
                <a:cubicBezTo>
                  <a:pt x="522" y="138"/>
                  <a:pt x="522" y="138"/>
                  <a:pt x="522" y="138"/>
                </a:cubicBezTo>
                <a:cubicBezTo>
                  <a:pt x="489" y="146"/>
                  <a:pt x="458" y="157"/>
                  <a:pt x="428" y="170"/>
                </a:cubicBezTo>
                <a:cubicBezTo>
                  <a:pt x="306" y="101"/>
                  <a:pt x="306" y="101"/>
                  <a:pt x="306" y="101"/>
                </a:cubicBezTo>
                <a:cubicBezTo>
                  <a:pt x="272" y="123"/>
                  <a:pt x="236" y="154"/>
                  <a:pt x="236" y="154"/>
                </a:cubicBezTo>
                <a:cubicBezTo>
                  <a:pt x="236" y="154"/>
                  <a:pt x="200" y="184"/>
                  <a:pt x="173" y="213"/>
                </a:cubicBezTo>
                <a:cubicBezTo>
                  <a:pt x="215" y="333"/>
                  <a:pt x="215" y="333"/>
                  <a:pt x="215" y="333"/>
                </a:cubicBezTo>
                <a:cubicBezTo>
                  <a:pt x="189" y="365"/>
                  <a:pt x="168" y="399"/>
                  <a:pt x="150" y="436"/>
                </a:cubicBezTo>
                <a:cubicBezTo>
                  <a:pt x="31" y="459"/>
                  <a:pt x="31" y="459"/>
                  <a:pt x="31" y="459"/>
                </a:cubicBezTo>
                <a:cubicBezTo>
                  <a:pt x="19" y="497"/>
                  <a:pt x="11" y="543"/>
                  <a:pt x="11" y="543"/>
                </a:cubicBezTo>
                <a:cubicBezTo>
                  <a:pt x="11" y="543"/>
                  <a:pt x="3" y="590"/>
                  <a:pt x="0" y="630"/>
                </a:cubicBezTo>
                <a:cubicBezTo>
                  <a:pt x="100" y="689"/>
                  <a:pt x="100" y="689"/>
                  <a:pt x="100" y="689"/>
                </a:cubicBezTo>
                <a:cubicBezTo>
                  <a:pt x="102" y="734"/>
                  <a:pt x="110" y="777"/>
                  <a:pt x="124" y="819"/>
                </a:cubicBezTo>
                <a:cubicBezTo>
                  <a:pt x="50" y="909"/>
                  <a:pt x="50" y="909"/>
                  <a:pt x="50" y="909"/>
                </a:cubicBezTo>
                <a:cubicBezTo>
                  <a:pt x="65" y="946"/>
                  <a:pt x="89" y="987"/>
                  <a:pt x="89" y="987"/>
                </a:cubicBezTo>
                <a:cubicBezTo>
                  <a:pt x="89" y="987"/>
                  <a:pt x="113" y="1028"/>
                  <a:pt x="136" y="1060"/>
                </a:cubicBezTo>
                <a:cubicBezTo>
                  <a:pt x="260" y="1039"/>
                  <a:pt x="260" y="1039"/>
                  <a:pt x="260" y="1039"/>
                </a:cubicBezTo>
                <a:cubicBezTo>
                  <a:pt x="288" y="1066"/>
                  <a:pt x="319" y="1091"/>
                  <a:pt x="352" y="1112"/>
                </a:cubicBezTo>
                <a:cubicBezTo>
                  <a:pt x="354" y="1242"/>
                  <a:pt x="354" y="1242"/>
                  <a:pt x="354" y="1242"/>
                </a:cubicBezTo>
                <a:cubicBezTo>
                  <a:pt x="389" y="1260"/>
                  <a:pt x="434" y="1276"/>
                  <a:pt x="434" y="1276"/>
                </a:cubicBezTo>
                <a:cubicBezTo>
                  <a:pt x="434" y="1276"/>
                  <a:pt x="478" y="1293"/>
                  <a:pt x="517" y="1302"/>
                </a:cubicBezTo>
                <a:cubicBezTo>
                  <a:pt x="606" y="1197"/>
                  <a:pt x="606" y="1197"/>
                  <a:pt x="606" y="1197"/>
                </a:cubicBezTo>
                <a:cubicBezTo>
                  <a:pt x="624" y="1199"/>
                  <a:pt x="641" y="1200"/>
                  <a:pt x="659" y="1200"/>
                </a:cubicBezTo>
                <a:cubicBezTo>
                  <a:pt x="677" y="1200"/>
                  <a:pt x="694" y="1199"/>
                  <a:pt x="711" y="1198"/>
                </a:cubicBezTo>
                <a:cubicBezTo>
                  <a:pt x="801" y="1302"/>
                  <a:pt x="801" y="1302"/>
                  <a:pt x="801" y="1302"/>
                </a:cubicBezTo>
                <a:cubicBezTo>
                  <a:pt x="839" y="1293"/>
                  <a:pt x="884" y="1277"/>
                  <a:pt x="884" y="1277"/>
                </a:cubicBezTo>
                <a:cubicBezTo>
                  <a:pt x="884" y="1277"/>
                  <a:pt x="928" y="1260"/>
                  <a:pt x="964" y="1242"/>
                </a:cubicBezTo>
                <a:cubicBezTo>
                  <a:pt x="965" y="1112"/>
                  <a:pt x="965" y="1112"/>
                  <a:pt x="965" y="1112"/>
                </a:cubicBezTo>
                <a:cubicBezTo>
                  <a:pt x="999" y="1091"/>
                  <a:pt x="1030" y="1067"/>
                  <a:pt x="1058" y="1040"/>
                </a:cubicBezTo>
                <a:cubicBezTo>
                  <a:pt x="1181" y="1060"/>
                  <a:pt x="1181" y="1060"/>
                  <a:pt x="1181" y="1060"/>
                </a:cubicBezTo>
                <a:cubicBezTo>
                  <a:pt x="1205" y="1028"/>
                  <a:pt x="1229" y="987"/>
                  <a:pt x="1229" y="987"/>
                </a:cubicBezTo>
                <a:cubicBezTo>
                  <a:pt x="1229" y="987"/>
                  <a:pt x="1252" y="946"/>
                  <a:pt x="1268" y="910"/>
                </a:cubicBezTo>
                <a:cubicBezTo>
                  <a:pt x="1195" y="820"/>
                  <a:pt x="1195" y="820"/>
                  <a:pt x="1195" y="820"/>
                </a:cubicBezTo>
                <a:cubicBezTo>
                  <a:pt x="1208" y="778"/>
                  <a:pt x="1216" y="734"/>
                  <a:pt x="1219" y="689"/>
                </a:cubicBezTo>
                <a:close/>
                <a:moveTo>
                  <a:pt x="659" y="1064"/>
                </a:moveTo>
                <a:cubicBezTo>
                  <a:pt x="437" y="1064"/>
                  <a:pt x="256" y="884"/>
                  <a:pt x="256" y="661"/>
                </a:cubicBezTo>
                <a:cubicBezTo>
                  <a:pt x="256" y="438"/>
                  <a:pt x="437" y="257"/>
                  <a:pt x="659" y="257"/>
                </a:cubicBezTo>
                <a:cubicBezTo>
                  <a:pt x="882" y="257"/>
                  <a:pt x="1063" y="438"/>
                  <a:pt x="1063" y="661"/>
                </a:cubicBezTo>
                <a:cubicBezTo>
                  <a:pt x="1063" y="884"/>
                  <a:pt x="882" y="1064"/>
                  <a:pt x="659" y="1064"/>
                </a:cubicBezTo>
                <a:close/>
              </a:path>
            </a:pathLst>
          </a:custGeom>
          <a:solidFill>
            <a:srgbClr val="00B0F0"/>
          </a:solidFill>
          <a:ln>
            <a:noFill/>
          </a:ln>
        </p:spPr>
        <p:txBody>
          <a:bodyPr vert="horz" wrap="square" lIns="65837" tIns="32918" rIns="65837" bIns="32918" numCol="1" anchor="t" anchorCtr="0" compatLnSpc="1">
            <a:prstTxWarp prst="textNoShape">
              <a:avLst/>
            </a:prstTxWarp>
          </a:bodyPr>
          <a:lstStyle/>
          <a:p>
            <a:endParaRPr lang="en-US">
              <a:solidFill>
                <a:srgbClr val="575757"/>
              </a:solidFill>
            </a:endParaRPr>
          </a:p>
        </p:txBody>
      </p:sp>
      <p:grpSp>
        <p:nvGrpSpPr>
          <p:cNvPr id="62" name="Group 61"/>
          <p:cNvGrpSpPr>
            <a:grpSpLocks/>
          </p:cNvGrpSpPr>
          <p:nvPr/>
        </p:nvGrpSpPr>
        <p:grpSpPr>
          <a:xfrm>
            <a:off x="5761931" y="3347145"/>
            <a:ext cx="626126" cy="637966"/>
            <a:chOff x="5446689" y="2765178"/>
            <a:chExt cx="1304430" cy="1329096"/>
          </a:xfrm>
          <a:solidFill>
            <a:srgbClr val="00B0F0"/>
          </a:solidFill>
        </p:grpSpPr>
        <p:sp>
          <p:nvSpPr>
            <p:cNvPr id="63" name="Freeform 7"/>
            <p:cNvSpPr>
              <a:spLocks noEditPoints="1"/>
            </p:cNvSpPr>
            <p:nvPr/>
          </p:nvSpPr>
          <p:spPr bwMode="auto">
            <a:xfrm>
              <a:off x="5446689" y="2765178"/>
              <a:ext cx="1304430" cy="1329096"/>
            </a:xfrm>
            <a:custGeom>
              <a:avLst/>
              <a:gdLst>
                <a:gd name="T0" fmla="*/ 350 w 1656"/>
                <a:gd name="T1" fmla="*/ 1270 h 1688"/>
                <a:gd name="T2" fmla="*/ 445 w 1656"/>
                <a:gd name="T3" fmla="*/ 950 h 1688"/>
                <a:gd name="T4" fmla="*/ 449 w 1656"/>
                <a:gd name="T5" fmla="*/ 941 h 1688"/>
                <a:gd name="T6" fmla="*/ 446 w 1656"/>
                <a:gd name="T7" fmla="*/ 928 h 1688"/>
                <a:gd name="T8" fmla="*/ 387 w 1656"/>
                <a:gd name="T9" fmla="*/ 847 h 1688"/>
                <a:gd name="T10" fmla="*/ 19 w 1656"/>
                <a:gd name="T11" fmla="*/ 347 h 1688"/>
                <a:gd name="T12" fmla="*/ 88 w 1656"/>
                <a:gd name="T13" fmla="*/ 186 h 1688"/>
                <a:gd name="T14" fmla="*/ 225 w 1656"/>
                <a:gd name="T15" fmla="*/ 4 h 1688"/>
                <a:gd name="T16" fmla="*/ 234 w 1656"/>
                <a:gd name="T17" fmla="*/ 0 h 1688"/>
                <a:gd name="T18" fmla="*/ 574 w 1656"/>
                <a:gd name="T19" fmla="*/ 1 h 1688"/>
                <a:gd name="T20" fmla="*/ 1416 w 1656"/>
                <a:gd name="T21" fmla="*/ 0 h 1688"/>
                <a:gd name="T22" fmla="*/ 1596 w 1656"/>
                <a:gd name="T23" fmla="*/ 228 h 1688"/>
                <a:gd name="T24" fmla="*/ 1640 w 1656"/>
                <a:gd name="T25" fmla="*/ 343 h 1688"/>
                <a:gd name="T26" fmla="*/ 1501 w 1656"/>
                <a:gd name="T27" fmla="*/ 533 h 1688"/>
                <a:gd name="T28" fmla="*/ 1220 w 1656"/>
                <a:gd name="T29" fmla="*/ 917 h 1688"/>
                <a:gd name="T30" fmla="*/ 1267 w 1656"/>
                <a:gd name="T31" fmla="*/ 1402 h 1688"/>
                <a:gd name="T32" fmla="*/ 825 w 1656"/>
                <a:gd name="T33" fmla="*/ 1688 h 1688"/>
                <a:gd name="T34" fmla="*/ 413 w 1656"/>
                <a:gd name="T35" fmla="*/ 1224 h 1688"/>
                <a:gd name="T36" fmla="*/ 826 w 1656"/>
                <a:gd name="T37" fmla="*/ 1624 h 1688"/>
                <a:gd name="T38" fmla="*/ 827 w 1656"/>
                <a:gd name="T39" fmla="*/ 827 h 1688"/>
                <a:gd name="T40" fmla="*/ 215 w 1656"/>
                <a:gd name="T41" fmla="*/ 112 h 1688"/>
                <a:gd name="T42" fmla="*/ 177 w 1656"/>
                <a:gd name="T43" fmla="*/ 166 h 1688"/>
                <a:gd name="T44" fmla="*/ 88 w 1656"/>
                <a:gd name="T45" fmla="*/ 339 h 1688"/>
                <a:gd name="T46" fmla="*/ 473 w 1656"/>
                <a:gd name="T47" fmla="*/ 866 h 1688"/>
                <a:gd name="T48" fmla="*/ 484 w 1656"/>
                <a:gd name="T49" fmla="*/ 879 h 1688"/>
                <a:gd name="T50" fmla="*/ 509 w 1656"/>
                <a:gd name="T51" fmla="*/ 881 h 1688"/>
                <a:gd name="T52" fmla="*/ 732 w 1656"/>
                <a:gd name="T53" fmla="*/ 772 h 1688"/>
                <a:gd name="T54" fmla="*/ 246 w 1656"/>
                <a:gd name="T55" fmla="*/ 107 h 1688"/>
                <a:gd name="T56" fmla="*/ 215 w 1656"/>
                <a:gd name="T57" fmla="*/ 112 h 1688"/>
                <a:gd name="T58" fmla="*/ 933 w 1656"/>
                <a:gd name="T59" fmla="*/ 751 h 1688"/>
                <a:gd name="T60" fmla="*/ 942 w 1656"/>
                <a:gd name="T61" fmla="*/ 776 h 1688"/>
                <a:gd name="T62" fmla="*/ 1158 w 1656"/>
                <a:gd name="T63" fmla="*/ 891 h 1688"/>
                <a:gd name="T64" fmla="*/ 1572 w 1656"/>
                <a:gd name="T65" fmla="*/ 324 h 1688"/>
                <a:gd name="T66" fmla="*/ 1573 w 1656"/>
                <a:gd name="T67" fmla="*/ 306 h 1688"/>
                <a:gd name="T68" fmla="*/ 1421 w 1656"/>
                <a:gd name="T69" fmla="*/ 86 h 1688"/>
                <a:gd name="T70" fmla="*/ 524 w 1656"/>
                <a:gd name="T71" fmla="*/ 375 h 1688"/>
                <a:gd name="T72" fmla="*/ 535 w 1656"/>
                <a:gd name="T73" fmla="*/ 391 h 1688"/>
                <a:gd name="T74" fmla="*/ 793 w 1656"/>
                <a:gd name="T75" fmla="*/ 744 h 1688"/>
                <a:gd name="T76" fmla="*/ 859 w 1656"/>
                <a:gd name="T77" fmla="*/ 744 h 1688"/>
                <a:gd name="T78" fmla="*/ 1124 w 1656"/>
                <a:gd name="T79" fmla="*/ 380 h 1688"/>
                <a:gd name="T80" fmla="*/ 1145 w 1656"/>
                <a:gd name="T81" fmla="*/ 350 h 1688"/>
                <a:gd name="T82" fmla="*/ 524 w 1656"/>
                <a:gd name="T83" fmla="*/ 375 h 1688"/>
                <a:gd name="T84" fmla="*/ 449 w 1656"/>
                <a:gd name="T85" fmla="*/ 271 h 1688"/>
                <a:gd name="T86" fmla="*/ 826 w 1656"/>
                <a:gd name="T87" fmla="*/ 285 h 1688"/>
                <a:gd name="T88" fmla="*/ 1205 w 1656"/>
                <a:gd name="T89" fmla="*/ 269 h 1688"/>
                <a:gd name="T90" fmla="*/ 1274 w 1656"/>
                <a:gd name="T91" fmla="*/ 173 h 1688"/>
                <a:gd name="T92" fmla="*/ 1336 w 1656"/>
                <a:gd name="T93" fmla="*/ 88 h 1688"/>
                <a:gd name="T94" fmla="*/ 305 w 1656"/>
                <a:gd name="T95" fmla="*/ 63 h 1688"/>
                <a:gd name="T96" fmla="*/ 314 w 1656"/>
                <a:gd name="T97" fmla="*/ 86 h 1688"/>
                <a:gd name="T98" fmla="*/ 326 w 1656"/>
                <a:gd name="T99" fmla="*/ 105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56" h="1688">
                  <a:moveTo>
                    <a:pt x="825" y="1688"/>
                  </a:moveTo>
                  <a:cubicBezTo>
                    <a:pt x="581" y="1688"/>
                    <a:pt x="372" y="1504"/>
                    <a:pt x="350" y="1270"/>
                  </a:cubicBezTo>
                  <a:cubicBezTo>
                    <a:pt x="339" y="1155"/>
                    <a:pt x="369" y="1050"/>
                    <a:pt x="440" y="957"/>
                  </a:cubicBezTo>
                  <a:cubicBezTo>
                    <a:pt x="442" y="955"/>
                    <a:pt x="444" y="952"/>
                    <a:pt x="445" y="950"/>
                  </a:cubicBezTo>
                  <a:cubicBezTo>
                    <a:pt x="448" y="946"/>
                    <a:pt x="449" y="943"/>
                    <a:pt x="449" y="941"/>
                  </a:cubicBezTo>
                  <a:cubicBezTo>
                    <a:pt x="449" y="941"/>
                    <a:pt x="449" y="941"/>
                    <a:pt x="449" y="941"/>
                  </a:cubicBezTo>
                  <a:cubicBezTo>
                    <a:pt x="451" y="934"/>
                    <a:pt x="451" y="934"/>
                    <a:pt x="451" y="934"/>
                  </a:cubicBezTo>
                  <a:cubicBezTo>
                    <a:pt x="446" y="928"/>
                    <a:pt x="446" y="928"/>
                    <a:pt x="446" y="928"/>
                  </a:cubicBezTo>
                  <a:cubicBezTo>
                    <a:pt x="436" y="914"/>
                    <a:pt x="426" y="900"/>
                    <a:pt x="416" y="886"/>
                  </a:cubicBezTo>
                  <a:cubicBezTo>
                    <a:pt x="406" y="873"/>
                    <a:pt x="397" y="860"/>
                    <a:pt x="387" y="847"/>
                  </a:cubicBezTo>
                  <a:cubicBezTo>
                    <a:pt x="355" y="803"/>
                    <a:pt x="323" y="759"/>
                    <a:pt x="291" y="715"/>
                  </a:cubicBezTo>
                  <a:cubicBezTo>
                    <a:pt x="202" y="594"/>
                    <a:pt x="111" y="469"/>
                    <a:pt x="19" y="347"/>
                  </a:cubicBezTo>
                  <a:cubicBezTo>
                    <a:pt x="0" y="321"/>
                    <a:pt x="4" y="307"/>
                    <a:pt x="19" y="285"/>
                  </a:cubicBezTo>
                  <a:cubicBezTo>
                    <a:pt x="42" y="252"/>
                    <a:pt x="65" y="219"/>
                    <a:pt x="88" y="186"/>
                  </a:cubicBezTo>
                  <a:cubicBezTo>
                    <a:pt x="127" y="129"/>
                    <a:pt x="168" y="70"/>
                    <a:pt x="209" y="13"/>
                  </a:cubicBezTo>
                  <a:cubicBezTo>
                    <a:pt x="211" y="10"/>
                    <a:pt x="219" y="6"/>
                    <a:pt x="225" y="4"/>
                  </a:cubicBezTo>
                  <a:cubicBezTo>
                    <a:pt x="228" y="3"/>
                    <a:pt x="231" y="2"/>
                    <a:pt x="234" y="0"/>
                  </a:cubicBezTo>
                  <a:cubicBezTo>
                    <a:pt x="234" y="0"/>
                    <a:pt x="234" y="0"/>
                    <a:pt x="234" y="0"/>
                  </a:cubicBezTo>
                  <a:cubicBezTo>
                    <a:pt x="236" y="1"/>
                    <a:pt x="238" y="1"/>
                    <a:pt x="240" y="1"/>
                  </a:cubicBezTo>
                  <a:cubicBezTo>
                    <a:pt x="574" y="1"/>
                    <a:pt x="574" y="1"/>
                    <a:pt x="574" y="1"/>
                  </a:cubicBezTo>
                  <a:cubicBezTo>
                    <a:pt x="886" y="1"/>
                    <a:pt x="1149" y="1"/>
                    <a:pt x="1415" y="0"/>
                  </a:cubicBezTo>
                  <a:cubicBezTo>
                    <a:pt x="1416" y="0"/>
                    <a:pt x="1416" y="0"/>
                    <a:pt x="1416" y="0"/>
                  </a:cubicBezTo>
                  <a:cubicBezTo>
                    <a:pt x="1434" y="0"/>
                    <a:pt x="1444" y="6"/>
                    <a:pt x="1454" y="21"/>
                  </a:cubicBezTo>
                  <a:cubicBezTo>
                    <a:pt x="1501" y="90"/>
                    <a:pt x="1549" y="160"/>
                    <a:pt x="1596" y="228"/>
                  </a:cubicBezTo>
                  <a:cubicBezTo>
                    <a:pt x="1613" y="252"/>
                    <a:pt x="1629" y="276"/>
                    <a:pt x="1645" y="300"/>
                  </a:cubicBezTo>
                  <a:cubicBezTo>
                    <a:pt x="1651" y="308"/>
                    <a:pt x="1656" y="321"/>
                    <a:pt x="1640" y="343"/>
                  </a:cubicBezTo>
                  <a:cubicBezTo>
                    <a:pt x="1608" y="387"/>
                    <a:pt x="1576" y="432"/>
                    <a:pt x="1544" y="475"/>
                  </a:cubicBezTo>
                  <a:cubicBezTo>
                    <a:pt x="1530" y="494"/>
                    <a:pt x="1516" y="514"/>
                    <a:pt x="1501" y="533"/>
                  </a:cubicBezTo>
                  <a:cubicBezTo>
                    <a:pt x="1447" y="608"/>
                    <a:pt x="1447" y="608"/>
                    <a:pt x="1447" y="608"/>
                  </a:cubicBezTo>
                  <a:cubicBezTo>
                    <a:pt x="1373" y="709"/>
                    <a:pt x="1296" y="814"/>
                    <a:pt x="1220" y="917"/>
                  </a:cubicBezTo>
                  <a:cubicBezTo>
                    <a:pt x="1212" y="928"/>
                    <a:pt x="1205" y="943"/>
                    <a:pt x="1219" y="963"/>
                  </a:cubicBezTo>
                  <a:cubicBezTo>
                    <a:pt x="1312" y="1093"/>
                    <a:pt x="1330" y="1257"/>
                    <a:pt x="1267" y="1402"/>
                  </a:cubicBezTo>
                  <a:cubicBezTo>
                    <a:pt x="1204" y="1548"/>
                    <a:pt x="1070" y="1652"/>
                    <a:pt x="909" y="1680"/>
                  </a:cubicBezTo>
                  <a:cubicBezTo>
                    <a:pt x="881" y="1685"/>
                    <a:pt x="853" y="1688"/>
                    <a:pt x="825" y="1688"/>
                  </a:cubicBezTo>
                  <a:close/>
                  <a:moveTo>
                    <a:pt x="826" y="827"/>
                  </a:moveTo>
                  <a:cubicBezTo>
                    <a:pt x="599" y="827"/>
                    <a:pt x="414" y="1005"/>
                    <a:pt x="413" y="1224"/>
                  </a:cubicBezTo>
                  <a:cubicBezTo>
                    <a:pt x="412" y="1444"/>
                    <a:pt x="597" y="1623"/>
                    <a:pt x="824" y="1624"/>
                  </a:cubicBezTo>
                  <a:cubicBezTo>
                    <a:pt x="826" y="1624"/>
                    <a:pt x="826" y="1624"/>
                    <a:pt x="826" y="1624"/>
                  </a:cubicBezTo>
                  <a:cubicBezTo>
                    <a:pt x="1053" y="1624"/>
                    <a:pt x="1239" y="1445"/>
                    <a:pt x="1239" y="1226"/>
                  </a:cubicBezTo>
                  <a:cubicBezTo>
                    <a:pt x="1239" y="1006"/>
                    <a:pt x="1054" y="827"/>
                    <a:pt x="827" y="827"/>
                  </a:cubicBezTo>
                  <a:lnTo>
                    <a:pt x="826" y="827"/>
                  </a:lnTo>
                  <a:close/>
                  <a:moveTo>
                    <a:pt x="215" y="112"/>
                  </a:moveTo>
                  <a:cubicBezTo>
                    <a:pt x="212" y="116"/>
                    <a:pt x="209" y="119"/>
                    <a:pt x="207" y="123"/>
                  </a:cubicBezTo>
                  <a:cubicBezTo>
                    <a:pt x="197" y="137"/>
                    <a:pt x="187" y="151"/>
                    <a:pt x="177" y="166"/>
                  </a:cubicBezTo>
                  <a:cubicBezTo>
                    <a:pt x="148" y="208"/>
                    <a:pt x="118" y="252"/>
                    <a:pt x="88" y="295"/>
                  </a:cubicBezTo>
                  <a:cubicBezTo>
                    <a:pt x="77" y="310"/>
                    <a:pt x="77" y="324"/>
                    <a:pt x="88" y="339"/>
                  </a:cubicBezTo>
                  <a:cubicBezTo>
                    <a:pt x="191" y="480"/>
                    <a:pt x="296" y="623"/>
                    <a:pt x="397" y="761"/>
                  </a:cubicBezTo>
                  <a:cubicBezTo>
                    <a:pt x="473" y="866"/>
                    <a:pt x="473" y="866"/>
                    <a:pt x="473" y="866"/>
                  </a:cubicBezTo>
                  <a:cubicBezTo>
                    <a:pt x="476" y="869"/>
                    <a:pt x="478" y="872"/>
                    <a:pt x="481" y="875"/>
                  </a:cubicBezTo>
                  <a:cubicBezTo>
                    <a:pt x="484" y="879"/>
                    <a:pt x="484" y="879"/>
                    <a:pt x="484" y="879"/>
                  </a:cubicBezTo>
                  <a:cubicBezTo>
                    <a:pt x="495" y="893"/>
                    <a:pt x="495" y="893"/>
                    <a:pt x="495" y="893"/>
                  </a:cubicBezTo>
                  <a:cubicBezTo>
                    <a:pt x="509" y="881"/>
                    <a:pt x="509" y="881"/>
                    <a:pt x="509" y="881"/>
                  </a:cubicBezTo>
                  <a:cubicBezTo>
                    <a:pt x="564" y="832"/>
                    <a:pt x="629" y="798"/>
                    <a:pt x="709" y="778"/>
                  </a:cubicBezTo>
                  <a:cubicBezTo>
                    <a:pt x="732" y="772"/>
                    <a:pt x="732" y="772"/>
                    <a:pt x="732" y="772"/>
                  </a:cubicBezTo>
                  <a:cubicBezTo>
                    <a:pt x="732" y="772"/>
                    <a:pt x="573" y="555"/>
                    <a:pt x="501" y="456"/>
                  </a:cubicBezTo>
                  <a:cubicBezTo>
                    <a:pt x="416" y="340"/>
                    <a:pt x="331" y="224"/>
                    <a:pt x="246" y="107"/>
                  </a:cubicBezTo>
                  <a:cubicBezTo>
                    <a:pt x="232" y="89"/>
                    <a:pt x="232" y="89"/>
                    <a:pt x="232" y="89"/>
                  </a:cubicBezTo>
                  <a:lnTo>
                    <a:pt x="215" y="112"/>
                  </a:lnTo>
                  <a:close/>
                  <a:moveTo>
                    <a:pt x="1313" y="232"/>
                  </a:moveTo>
                  <a:cubicBezTo>
                    <a:pt x="1186" y="405"/>
                    <a:pt x="1060" y="578"/>
                    <a:pt x="933" y="751"/>
                  </a:cubicBezTo>
                  <a:cubicBezTo>
                    <a:pt x="919" y="770"/>
                    <a:pt x="919" y="770"/>
                    <a:pt x="919" y="770"/>
                  </a:cubicBezTo>
                  <a:cubicBezTo>
                    <a:pt x="942" y="776"/>
                    <a:pt x="942" y="776"/>
                    <a:pt x="942" y="776"/>
                  </a:cubicBezTo>
                  <a:cubicBezTo>
                    <a:pt x="1016" y="795"/>
                    <a:pt x="1082" y="829"/>
                    <a:pt x="1144" y="880"/>
                  </a:cubicBezTo>
                  <a:cubicBezTo>
                    <a:pt x="1158" y="891"/>
                    <a:pt x="1158" y="891"/>
                    <a:pt x="1158" y="891"/>
                  </a:cubicBezTo>
                  <a:cubicBezTo>
                    <a:pt x="1291" y="710"/>
                    <a:pt x="1291" y="710"/>
                    <a:pt x="1291" y="710"/>
                  </a:cubicBezTo>
                  <a:cubicBezTo>
                    <a:pt x="1385" y="581"/>
                    <a:pt x="1479" y="453"/>
                    <a:pt x="1572" y="324"/>
                  </a:cubicBezTo>
                  <a:cubicBezTo>
                    <a:pt x="1579" y="315"/>
                    <a:pt x="1579" y="315"/>
                    <a:pt x="1579" y="315"/>
                  </a:cubicBezTo>
                  <a:cubicBezTo>
                    <a:pt x="1573" y="306"/>
                    <a:pt x="1573" y="306"/>
                    <a:pt x="1573" y="306"/>
                  </a:cubicBezTo>
                  <a:cubicBezTo>
                    <a:pt x="1527" y="239"/>
                    <a:pt x="1481" y="174"/>
                    <a:pt x="1434" y="105"/>
                  </a:cubicBezTo>
                  <a:cubicBezTo>
                    <a:pt x="1421" y="86"/>
                    <a:pt x="1421" y="86"/>
                    <a:pt x="1421" y="86"/>
                  </a:cubicBezTo>
                  <a:lnTo>
                    <a:pt x="1313" y="232"/>
                  </a:lnTo>
                  <a:close/>
                  <a:moveTo>
                    <a:pt x="524" y="375"/>
                  </a:moveTo>
                  <a:cubicBezTo>
                    <a:pt x="525" y="377"/>
                    <a:pt x="526" y="378"/>
                    <a:pt x="527" y="380"/>
                  </a:cubicBezTo>
                  <a:cubicBezTo>
                    <a:pt x="530" y="384"/>
                    <a:pt x="533" y="387"/>
                    <a:pt x="535" y="391"/>
                  </a:cubicBezTo>
                  <a:cubicBezTo>
                    <a:pt x="578" y="450"/>
                    <a:pt x="621" y="508"/>
                    <a:pt x="664" y="567"/>
                  </a:cubicBezTo>
                  <a:cubicBezTo>
                    <a:pt x="707" y="626"/>
                    <a:pt x="750" y="685"/>
                    <a:pt x="793" y="744"/>
                  </a:cubicBezTo>
                  <a:cubicBezTo>
                    <a:pt x="799" y="753"/>
                    <a:pt x="810" y="765"/>
                    <a:pt x="826" y="765"/>
                  </a:cubicBezTo>
                  <a:cubicBezTo>
                    <a:pt x="842" y="765"/>
                    <a:pt x="852" y="753"/>
                    <a:pt x="859" y="744"/>
                  </a:cubicBezTo>
                  <a:cubicBezTo>
                    <a:pt x="902" y="685"/>
                    <a:pt x="1073" y="450"/>
                    <a:pt x="1116" y="391"/>
                  </a:cubicBezTo>
                  <a:cubicBezTo>
                    <a:pt x="1119" y="387"/>
                    <a:pt x="1122" y="384"/>
                    <a:pt x="1124" y="380"/>
                  </a:cubicBezTo>
                  <a:cubicBezTo>
                    <a:pt x="1125" y="378"/>
                    <a:pt x="1126" y="376"/>
                    <a:pt x="1128" y="375"/>
                  </a:cubicBezTo>
                  <a:cubicBezTo>
                    <a:pt x="1145" y="350"/>
                    <a:pt x="1145" y="350"/>
                    <a:pt x="1145" y="350"/>
                  </a:cubicBezTo>
                  <a:cubicBezTo>
                    <a:pt x="507" y="350"/>
                    <a:pt x="507" y="350"/>
                    <a:pt x="507" y="350"/>
                  </a:cubicBezTo>
                  <a:lnTo>
                    <a:pt x="524" y="375"/>
                  </a:lnTo>
                  <a:close/>
                  <a:moveTo>
                    <a:pt x="326" y="105"/>
                  </a:moveTo>
                  <a:cubicBezTo>
                    <a:pt x="366" y="159"/>
                    <a:pt x="407" y="216"/>
                    <a:pt x="449" y="271"/>
                  </a:cubicBezTo>
                  <a:cubicBezTo>
                    <a:pt x="456" y="281"/>
                    <a:pt x="470" y="285"/>
                    <a:pt x="480" y="285"/>
                  </a:cubicBezTo>
                  <a:cubicBezTo>
                    <a:pt x="606" y="285"/>
                    <a:pt x="719" y="285"/>
                    <a:pt x="826" y="285"/>
                  </a:cubicBezTo>
                  <a:cubicBezTo>
                    <a:pt x="949" y="285"/>
                    <a:pt x="1062" y="285"/>
                    <a:pt x="1172" y="285"/>
                  </a:cubicBezTo>
                  <a:cubicBezTo>
                    <a:pt x="1184" y="285"/>
                    <a:pt x="1197" y="278"/>
                    <a:pt x="1205" y="269"/>
                  </a:cubicBezTo>
                  <a:cubicBezTo>
                    <a:pt x="1223" y="245"/>
                    <a:pt x="1240" y="221"/>
                    <a:pt x="1257" y="197"/>
                  </a:cubicBezTo>
                  <a:cubicBezTo>
                    <a:pt x="1263" y="189"/>
                    <a:pt x="1269" y="181"/>
                    <a:pt x="1274" y="173"/>
                  </a:cubicBezTo>
                  <a:cubicBezTo>
                    <a:pt x="1286" y="158"/>
                    <a:pt x="1297" y="142"/>
                    <a:pt x="1308" y="126"/>
                  </a:cubicBezTo>
                  <a:cubicBezTo>
                    <a:pt x="1317" y="114"/>
                    <a:pt x="1327" y="101"/>
                    <a:pt x="1336" y="88"/>
                  </a:cubicBezTo>
                  <a:cubicBezTo>
                    <a:pt x="1355" y="63"/>
                    <a:pt x="1355" y="63"/>
                    <a:pt x="1355" y="63"/>
                  </a:cubicBezTo>
                  <a:cubicBezTo>
                    <a:pt x="305" y="63"/>
                    <a:pt x="305" y="63"/>
                    <a:pt x="305" y="63"/>
                  </a:cubicBezTo>
                  <a:cubicBezTo>
                    <a:pt x="313" y="84"/>
                    <a:pt x="313" y="84"/>
                    <a:pt x="313" y="84"/>
                  </a:cubicBezTo>
                  <a:cubicBezTo>
                    <a:pt x="314" y="85"/>
                    <a:pt x="314" y="85"/>
                    <a:pt x="314" y="86"/>
                  </a:cubicBezTo>
                  <a:cubicBezTo>
                    <a:pt x="315" y="88"/>
                    <a:pt x="315" y="91"/>
                    <a:pt x="318" y="94"/>
                  </a:cubicBezTo>
                  <a:lnTo>
                    <a:pt x="326" y="105"/>
                  </a:lnTo>
                  <a:close/>
                </a:path>
              </a:pathLst>
            </a:custGeom>
            <a:grpFill/>
            <a:ln>
              <a:noFill/>
            </a:ln>
          </p:spPr>
          <p:txBody>
            <a:bodyPr vert="horz" wrap="square" lIns="43891" tIns="21946" rIns="43891" bIns="21946" numCol="1" anchor="t" anchorCtr="0" compatLnSpc="1">
              <a:prstTxWarp prst="textNoShape">
                <a:avLst/>
              </a:prstTxWarp>
            </a:bodyPr>
            <a:lstStyle/>
            <a:p>
              <a:endParaRPr lang="en-US"/>
            </a:p>
          </p:txBody>
        </p:sp>
        <p:sp>
          <p:nvSpPr>
            <p:cNvPr id="64" name="Freeform 9"/>
            <p:cNvSpPr>
              <a:spLocks/>
            </p:cNvSpPr>
            <p:nvPr/>
          </p:nvSpPr>
          <p:spPr bwMode="auto">
            <a:xfrm>
              <a:off x="5919708" y="3555962"/>
              <a:ext cx="359843" cy="348235"/>
            </a:xfrm>
            <a:custGeom>
              <a:avLst/>
              <a:gdLst>
                <a:gd name="T0" fmla="*/ 381 w 457"/>
                <a:gd name="T1" fmla="*/ 442 h 442"/>
                <a:gd name="T2" fmla="*/ 339 w 457"/>
                <a:gd name="T3" fmla="*/ 411 h 442"/>
                <a:gd name="T4" fmla="*/ 232 w 457"/>
                <a:gd name="T5" fmla="*/ 334 h 442"/>
                <a:gd name="T6" fmla="*/ 224 w 457"/>
                <a:gd name="T7" fmla="*/ 334 h 442"/>
                <a:gd name="T8" fmla="*/ 80 w 457"/>
                <a:gd name="T9" fmla="*/ 438 h 442"/>
                <a:gd name="T10" fmla="*/ 76 w 457"/>
                <a:gd name="T11" fmla="*/ 441 h 442"/>
                <a:gd name="T12" fmla="*/ 78 w 457"/>
                <a:gd name="T13" fmla="*/ 435 h 442"/>
                <a:gd name="T14" fmla="*/ 135 w 457"/>
                <a:gd name="T15" fmla="*/ 270 h 442"/>
                <a:gd name="T16" fmla="*/ 132 w 457"/>
                <a:gd name="T17" fmla="*/ 262 h 442"/>
                <a:gd name="T18" fmla="*/ 5 w 457"/>
                <a:gd name="T19" fmla="*/ 169 h 442"/>
                <a:gd name="T20" fmla="*/ 0 w 457"/>
                <a:gd name="T21" fmla="*/ 165 h 442"/>
                <a:gd name="T22" fmla="*/ 6 w 457"/>
                <a:gd name="T23" fmla="*/ 165 h 442"/>
                <a:gd name="T24" fmla="*/ 165 w 457"/>
                <a:gd name="T25" fmla="*/ 165 h 442"/>
                <a:gd name="T26" fmla="*/ 173 w 457"/>
                <a:gd name="T27" fmla="*/ 160 h 442"/>
                <a:gd name="T28" fmla="*/ 226 w 457"/>
                <a:gd name="T29" fmla="*/ 5 h 442"/>
                <a:gd name="T30" fmla="*/ 229 w 457"/>
                <a:gd name="T31" fmla="*/ 0 h 442"/>
                <a:gd name="T32" fmla="*/ 286 w 457"/>
                <a:gd name="T33" fmla="*/ 165 h 442"/>
                <a:gd name="T34" fmla="*/ 457 w 457"/>
                <a:gd name="T35" fmla="*/ 165 h 442"/>
                <a:gd name="T36" fmla="*/ 452 w 457"/>
                <a:gd name="T37" fmla="*/ 169 h 442"/>
                <a:gd name="T38" fmla="*/ 324 w 457"/>
                <a:gd name="T39" fmla="*/ 262 h 442"/>
                <a:gd name="T40" fmla="*/ 322 w 457"/>
                <a:gd name="T41" fmla="*/ 270 h 442"/>
                <a:gd name="T42" fmla="*/ 379 w 457"/>
                <a:gd name="T43" fmla="*/ 436 h 442"/>
                <a:gd name="T44" fmla="*/ 381 w 457"/>
                <a:gd name="T45"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442">
                  <a:moveTo>
                    <a:pt x="381" y="442"/>
                  </a:moveTo>
                  <a:cubicBezTo>
                    <a:pt x="366" y="431"/>
                    <a:pt x="352" y="421"/>
                    <a:pt x="339" y="411"/>
                  </a:cubicBezTo>
                  <a:cubicBezTo>
                    <a:pt x="303" y="386"/>
                    <a:pt x="268" y="360"/>
                    <a:pt x="232" y="334"/>
                  </a:cubicBezTo>
                  <a:cubicBezTo>
                    <a:pt x="229" y="332"/>
                    <a:pt x="227" y="332"/>
                    <a:pt x="224" y="334"/>
                  </a:cubicBezTo>
                  <a:cubicBezTo>
                    <a:pt x="176" y="369"/>
                    <a:pt x="128" y="404"/>
                    <a:pt x="80" y="438"/>
                  </a:cubicBezTo>
                  <a:cubicBezTo>
                    <a:pt x="79" y="439"/>
                    <a:pt x="78" y="440"/>
                    <a:pt x="76" y="441"/>
                  </a:cubicBezTo>
                  <a:cubicBezTo>
                    <a:pt x="76" y="439"/>
                    <a:pt x="77" y="437"/>
                    <a:pt x="78" y="435"/>
                  </a:cubicBezTo>
                  <a:cubicBezTo>
                    <a:pt x="97" y="380"/>
                    <a:pt x="116" y="325"/>
                    <a:pt x="135" y="270"/>
                  </a:cubicBezTo>
                  <a:cubicBezTo>
                    <a:pt x="136" y="266"/>
                    <a:pt x="136" y="264"/>
                    <a:pt x="132" y="262"/>
                  </a:cubicBezTo>
                  <a:cubicBezTo>
                    <a:pt x="90" y="231"/>
                    <a:pt x="47" y="200"/>
                    <a:pt x="5" y="169"/>
                  </a:cubicBezTo>
                  <a:cubicBezTo>
                    <a:pt x="3" y="168"/>
                    <a:pt x="2" y="167"/>
                    <a:pt x="0" y="165"/>
                  </a:cubicBezTo>
                  <a:cubicBezTo>
                    <a:pt x="2" y="165"/>
                    <a:pt x="4" y="165"/>
                    <a:pt x="6" y="165"/>
                  </a:cubicBezTo>
                  <a:cubicBezTo>
                    <a:pt x="59" y="165"/>
                    <a:pt x="112" y="165"/>
                    <a:pt x="165" y="165"/>
                  </a:cubicBezTo>
                  <a:cubicBezTo>
                    <a:pt x="169" y="165"/>
                    <a:pt x="171" y="164"/>
                    <a:pt x="173" y="160"/>
                  </a:cubicBezTo>
                  <a:cubicBezTo>
                    <a:pt x="190" y="108"/>
                    <a:pt x="208" y="57"/>
                    <a:pt x="226" y="5"/>
                  </a:cubicBezTo>
                  <a:cubicBezTo>
                    <a:pt x="227" y="4"/>
                    <a:pt x="227" y="2"/>
                    <a:pt x="229" y="0"/>
                  </a:cubicBezTo>
                  <a:cubicBezTo>
                    <a:pt x="248" y="55"/>
                    <a:pt x="267" y="110"/>
                    <a:pt x="286" y="165"/>
                  </a:cubicBezTo>
                  <a:cubicBezTo>
                    <a:pt x="343" y="165"/>
                    <a:pt x="399" y="165"/>
                    <a:pt x="457" y="165"/>
                  </a:cubicBezTo>
                  <a:cubicBezTo>
                    <a:pt x="455" y="167"/>
                    <a:pt x="453" y="168"/>
                    <a:pt x="452" y="169"/>
                  </a:cubicBezTo>
                  <a:cubicBezTo>
                    <a:pt x="409" y="200"/>
                    <a:pt x="367" y="231"/>
                    <a:pt x="324" y="262"/>
                  </a:cubicBezTo>
                  <a:cubicBezTo>
                    <a:pt x="321" y="264"/>
                    <a:pt x="320" y="266"/>
                    <a:pt x="322" y="270"/>
                  </a:cubicBezTo>
                  <a:cubicBezTo>
                    <a:pt x="341" y="325"/>
                    <a:pt x="360" y="380"/>
                    <a:pt x="379" y="436"/>
                  </a:cubicBezTo>
                  <a:cubicBezTo>
                    <a:pt x="380" y="437"/>
                    <a:pt x="380" y="439"/>
                    <a:pt x="381" y="442"/>
                  </a:cubicBezTo>
                  <a:close/>
                </a:path>
              </a:pathLst>
            </a:custGeom>
            <a:grpFill/>
            <a:ln>
              <a:noFill/>
            </a:ln>
          </p:spPr>
          <p:txBody>
            <a:bodyPr vert="horz" wrap="square" lIns="43891" tIns="21946" rIns="43891" bIns="21946" numCol="1" anchor="t" anchorCtr="0" compatLnSpc="1">
              <a:prstTxWarp prst="textNoShape">
                <a:avLst/>
              </a:prstTxWarp>
            </a:bodyPr>
            <a:lstStyle/>
            <a:p>
              <a:endParaRPr lang="en-US"/>
            </a:p>
          </p:txBody>
        </p:sp>
      </p:grpSp>
      <p:sp>
        <p:nvSpPr>
          <p:cNvPr id="65" name="Freeform 12"/>
          <p:cNvSpPr>
            <a:spLocks noEditPoints="1"/>
          </p:cNvSpPr>
          <p:nvPr/>
        </p:nvSpPr>
        <p:spPr bwMode="auto">
          <a:xfrm>
            <a:off x="4163989" y="3969706"/>
            <a:ext cx="1800815" cy="1782085"/>
          </a:xfrm>
          <a:custGeom>
            <a:avLst/>
            <a:gdLst>
              <a:gd name="T0" fmla="*/ 1219 w 1318"/>
              <a:gd name="T1" fmla="*/ 689 h 1302"/>
              <a:gd name="T2" fmla="*/ 1318 w 1318"/>
              <a:gd name="T3" fmla="*/ 630 h 1302"/>
              <a:gd name="T4" fmla="*/ 1307 w 1318"/>
              <a:gd name="T5" fmla="*/ 544 h 1302"/>
              <a:gd name="T6" fmla="*/ 1287 w 1318"/>
              <a:gd name="T7" fmla="*/ 459 h 1302"/>
              <a:gd name="T8" fmla="*/ 1169 w 1318"/>
              <a:gd name="T9" fmla="*/ 437 h 1302"/>
              <a:gd name="T10" fmla="*/ 1104 w 1318"/>
              <a:gd name="T11" fmla="*/ 333 h 1302"/>
              <a:gd name="T12" fmla="*/ 1146 w 1318"/>
              <a:gd name="T13" fmla="*/ 213 h 1302"/>
              <a:gd name="T14" fmla="*/ 1082 w 1318"/>
              <a:gd name="T15" fmla="*/ 154 h 1302"/>
              <a:gd name="T16" fmla="*/ 1013 w 1318"/>
              <a:gd name="T17" fmla="*/ 102 h 1302"/>
              <a:gd name="T18" fmla="*/ 891 w 1318"/>
              <a:gd name="T19" fmla="*/ 170 h 1302"/>
              <a:gd name="T20" fmla="*/ 796 w 1318"/>
              <a:gd name="T21" fmla="*/ 138 h 1302"/>
              <a:gd name="T22" fmla="*/ 746 w 1318"/>
              <a:gd name="T23" fmla="*/ 5 h 1302"/>
              <a:gd name="T24" fmla="*/ 659 w 1318"/>
              <a:gd name="T25" fmla="*/ 0 h 1302"/>
              <a:gd name="T26" fmla="*/ 573 w 1318"/>
              <a:gd name="T27" fmla="*/ 5 h 1302"/>
              <a:gd name="T28" fmla="*/ 522 w 1318"/>
              <a:gd name="T29" fmla="*/ 138 h 1302"/>
              <a:gd name="T30" fmla="*/ 428 w 1318"/>
              <a:gd name="T31" fmla="*/ 170 h 1302"/>
              <a:gd name="T32" fmla="*/ 306 w 1318"/>
              <a:gd name="T33" fmla="*/ 101 h 1302"/>
              <a:gd name="T34" fmla="*/ 236 w 1318"/>
              <a:gd name="T35" fmla="*/ 154 h 1302"/>
              <a:gd name="T36" fmla="*/ 173 w 1318"/>
              <a:gd name="T37" fmla="*/ 213 h 1302"/>
              <a:gd name="T38" fmla="*/ 215 w 1318"/>
              <a:gd name="T39" fmla="*/ 333 h 1302"/>
              <a:gd name="T40" fmla="*/ 150 w 1318"/>
              <a:gd name="T41" fmla="*/ 436 h 1302"/>
              <a:gd name="T42" fmla="*/ 31 w 1318"/>
              <a:gd name="T43" fmla="*/ 459 h 1302"/>
              <a:gd name="T44" fmla="*/ 11 w 1318"/>
              <a:gd name="T45" fmla="*/ 543 h 1302"/>
              <a:gd name="T46" fmla="*/ 0 w 1318"/>
              <a:gd name="T47" fmla="*/ 630 h 1302"/>
              <a:gd name="T48" fmla="*/ 100 w 1318"/>
              <a:gd name="T49" fmla="*/ 689 h 1302"/>
              <a:gd name="T50" fmla="*/ 124 w 1318"/>
              <a:gd name="T51" fmla="*/ 819 h 1302"/>
              <a:gd name="T52" fmla="*/ 50 w 1318"/>
              <a:gd name="T53" fmla="*/ 909 h 1302"/>
              <a:gd name="T54" fmla="*/ 89 w 1318"/>
              <a:gd name="T55" fmla="*/ 987 h 1302"/>
              <a:gd name="T56" fmla="*/ 136 w 1318"/>
              <a:gd name="T57" fmla="*/ 1060 h 1302"/>
              <a:gd name="T58" fmla="*/ 260 w 1318"/>
              <a:gd name="T59" fmla="*/ 1039 h 1302"/>
              <a:gd name="T60" fmla="*/ 352 w 1318"/>
              <a:gd name="T61" fmla="*/ 1112 h 1302"/>
              <a:gd name="T62" fmla="*/ 354 w 1318"/>
              <a:gd name="T63" fmla="*/ 1242 h 1302"/>
              <a:gd name="T64" fmla="*/ 434 w 1318"/>
              <a:gd name="T65" fmla="*/ 1276 h 1302"/>
              <a:gd name="T66" fmla="*/ 517 w 1318"/>
              <a:gd name="T67" fmla="*/ 1302 h 1302"/>
              <a:gd name="T68" fmla="*/ 606 w 1318"/>
              <a:gd name="T69" fmla="*/ 1197 h 1302"/>
              <a:gd name="T70" fmla="*/ 659 w 1318"/>
              <a:gd name="T71" fmla="*/ 1200 h 1302"/>
              <a:gd name="T72" fmla="*/ 711 w 1318"/>
              <a:gd name="T73" fmla="*/ 1198 h 1302"/>
              <a:gd name="T74" fmla="*/ 801 w 1318"/>
              <a:gd name="T75" fmla="*/ 1302 h 1302"/>
              <a:gd name="T76" fmla="*/ 884 w 1318"/>
              <a:gd name="T77" fmla="*/ 1277 h 1302"/>
              <a:gd name="T78" fmla="*/ 964 w 1318"/>
              <a:gd name="T79" fmla="*/ 1242 h 1302"/>
              <a:gd name="T80" fmla="*/ 965 w 1318"/>
              <a:gd name="T81" fmla="*/ 1112 h 1302"/>
              <a:gd name="T82" fmla="*/ 1058 w 1318"/>
              <a:gd name="T83" fmla="*/ 1040 h 1302"/>
              <a:gd name="T84" fmla="*/ 1181 w 1318"/>
              <a:gd name="T85" fmla="*/ 1060 h 1302"/>
              <a:gd name="T86" fmla="*/ 1229 w 1318"/>
              <a:gd name="T87" fmla="*/ 987 h 1302"/>
              <a:gd name="T88" fmla="*/ 1268 w 1318"/>
              <a:gd name="T89" fmla="*/ 910 h 1302"/>
              <a:gd name="T90" fmla="*/ 1195 w 1318"/>
              <a:gd name="T91" fmla="*/ 820 h 1302"/>
              <a:gd name="T92" fmla="*/ 1219 w 1318"/>
              <a:gd name="T93" fmla="*/ 689 h 1302"/>
              <a:gd name="T94" fmla="*/ 659 w 1318"/>
              <a:gd name="T95" fmla="*/ 1064 h 1302"/>
              <a:gd name="T96" fmla="*/ 256 w 1318"/>
              <a:gd name="T97" fmla="*/ 661 h 1302"/>
              <a:gd name="T98" fmla="*/ 659 w 1318"/>
              <a:gd name="T99" fmla="*/ 257 h 1302"/>
              <a:gd name="T100" fmla="*/ 1063 w 1318"/>
              <a:gd name="T101" fmla="*/ 661 h 1302"/>
              <a:gd name="T102" fmla="*/ 659 w 1318"/>
              <a:gd name="T103" fmla="*/ 106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8" h="1302">
                <a:moveTo>
                  <a:pt x="1219" y="689"/>
                </a:moveTo>
                <a:cubicBezTo>
                  <a:pt x="1318" y="630"/>
                  <a:pt x="1318" y="630"/>
                  <a:pt x="1318" y="630"/>
                </a:cubicBezTo>
                <a:cubicBezTo>
                  <a:pt x="1315" y="591"/>
                  <a:pt x="1307" y="544"/>
                  <a:pt x="1307" y="544"/>
                </a:cubicBezTo>
                <a:cubicBezTo>
                  <a:pt x="1307" y="544"/>
                  <a:pt x="1299" y="497"/>
                  <a:pt x="1287" y="459"/>
                </a:cubicBezTo>
                <a:cubicBezTo>
                  <a:pt x="1169" y="437"/>
                  <a:pt x="1169" y="437"/>
                  <a:pt x="1169" y="437"/>
                </a:cubicBezTo>
                <a:cubicBezTo>
                  <a:pt x="1151" y="400"/>
                  <a:pt x="1129" y="365"/>
                  <a:pt x="1104" y="333"/>
                </a:cubicBezTo>
                <a:cubicBezTo>
                  <a:pt x="1146" y="213"/>
                  <a:pt x="1146" y="213"/>
                  <a:pt x="1146" y="213"/>
                </a:cubicBezTo>
                <a:cubicBezTo>
                  <a:pt x="1119" y="184"/>
                  <a:pt x="1082" y="154"/>
                  <a:pt x="1082" y="154"/>
                </a:cubicBezTo>
                <a:cubicBezTo>
                  <a:pt x="1082" y="154"/>
                  <a:pt x="1046" y="124"/>
                  <a:pt x="1013" y="102"/>
                </a:cubicBezTo>
                <a:cubicBezTo>
                  <a:pt x="891" y="170"/>
                  <a:pt x="891" y="170"/>
                  <a:pt x="891" y="170"/>
                </a:cubicBezTo>
                <a:cubicBezTo>
                  <a:pt x="861" y="157"/>
                  <a:pt x="829" y="146"/>
                  <a:pt x="796" y="138"/>
                </a:cubicBezTo>
                <a:cubicBezTo>
                  <a:pt x="746" y="5"/>
                  <a:pt x="746" y="5"/>
                  <a:pt x="746" y="5"/>
                </a:cubicBezTo>
                <a:cubicBezTo>
                  <a:pt x="707" y="0"/>
                  <a:pt x="659" y="0"/>
                  <a:pt x="659" y="0"/>
                </a:cubicBezTo>
                <a:cubicBezTo>
                  <a:pt x="659" y="0"/>
                  <a:pt x="612" y="0"/>
                  <a:pt x="573" y="5"/>
                </a:cubicBezTo>
                <a:cubicBezTo>
                  <a:pt x="522" y="138"/>
                  <a:pt x="522" y="138"/>
                  <a:pt x="522" y="138"/>
                </a:cubicBezTo>
                <a:cubicBezTo>
                  <a:pt x="489" y="146"/>
                  <a:pt x="458" y="157"/>
                  <a:pt x="428" y="170"/>
                </a:cubicBezTo>
                <a:cubicBezTo>
                  <a:pt x="306" y="101"/>
                  <a:pt x="306" y="101"/>
                  <a:pt x="306" y="101"/>
                </a:cubicBezTo>
                <a:cubicBezTo>
                  <a:pt x="272" y="123"/>
                  <a:pt x="236" y="154"/>
                  <a:pt x="236" y="154"/>
                </a:cubicBezTo>
                <a:cubicBezTo>
                  <a:pt x="236" y="154"/>
                  <a:pt x="200" y="184"/>
                  <a:pt x="173" y="213"/>
                </a:cubicBezTo>
                <a:cubicBezTo>
                  <a:pt x="215" y="333"/>
                  <a:pt x="215" y="333"/>
                  <a:pt x="215" y="333"/>
                </a:cubicBezTo>
                <a:cubicBezTo>
                  <a:pt x="189" y="365"/>
                  <a:pt x="168" y="399"/>
                  <a:pt x="150" y="436"/>
                </a:cubicBezTo>
                <a:cubicBezTo>
                  <a:pt x="31" y="459"/>
                  <a:pt x="31" y="459"/>
                  <a:pt x="31" y="459"/>
                </a:cubicBezTo>
                <a:cubicBezTo>
                  <a:pt x="19" y="497"/>
                  <a:pt x="11" y="543"/>
                  <a:pt x="11" y="543"/>
                </a:cubicBezTo>
                <a:cubicBezTo>
                  <a:pt x="11" y="543"/>
                  <a:pt x="3" y="590"/>
                  <a:pt x="0" y="630"/>
                </a:cubicBezTo>
                <a:cubicBezTo>
                  <a:pt x="100" y="689"/>
                  <a:pt x="100" y="689"/>
                  <a:pt x="100" y="689"/>
                </a:cubicBezTo>
                <a:cubicBezTo>
                  <a:pt x="102" y="734"/>
                  <a:pt x="110" y="777"/>
                  <a:pt x="124" y="819"/>
                </a:cubicBezTo>
                <a:cubicBezTo>
                  <a:pt x="50" y="909"/>
                  <a:pt x="50" y="909"/>
                  <a:pt x="50" y="909"/>
                </a:cubicBezTo>
                <a:cubicBezTo>
                  <a:pt x="65" y="946"/>
                  <a:pt x="89" y="987"/>
                  <a:pt x="89" y="987"/>
                </a:cubicBezTo>
                <a:cubicBezTo>
                  <a:pt x="89" y="987"/>
                  <a:pt x="113" y="1028"/>
                  <a:pt x="136" y="1060"/>
                </a:cubicBezTo>
                <a:cubicBezTo>
                  <a:pt x="260" y="1039"/>
                  <a:pt x="260" y="1039"/>
                  <a:pt x="260" y="1039"/>
                </a:cubicBezTo>
                <a:cubicBezTo>
                  <a:pt x="288" y="1066"/>
                  <a:pt x="319" y="1091"/>
                  <a:pt x="352" y="1112"/>
                </a:cubicBezTo>
                <a:cubicBezTo>
                  <a:pt x="354" y="1242"/>
                  <a:pt x="354" y="1242"/>
                  <a:pt x="354" y="1242"/>
                </a:cubicBezTo>
                <a:cubicBezTo>
                  <a:pt x="389" y="1260"/>
                  <a:pt x="434" y="1276"/>
                  <a:pt x="434" y="1276"/>
                </a:cubicBezTo>
                <a:cubicBezTo>
                  <a:pt x="434" y="1276"/>
                  <a:pt x="478" y="1293"/>
                  <a:pt x="517" y="1302"/>
                </a:cubicBezTo>
                <a:cubicBezTo>
                  <a:pt x="606" y="1197"/>
                  <a:pt x="606" y="1197"/>
                  <a:pt x="606" y="1197"/>
                </a:cubicBezTo>
                <a:cubicBezTo>
                  <a:pt x="624" y="1199"/>
                  <a:pt x="641" y="1200"/>
                  <a:pt x="659" y="1200"/>
                </a:cubicBezTo>
                <a:cubicBezTo>
                  <a:pt x="677" y="1200"/>
                  <a:pt x="694" y="1199"/>
                  <a:pt x="711" y="1198"/>
                </a:cubicBezTo>
                <a:cubicBezTo>
                  <a:pt x="801" y="1302"/>
                  <a:pt x="801" y="1302"/>
                  <a:pt x="801" y="1302"/>
                </a:cubicBezTo>
                <a:cubicBezTo>
                  <a:pt x="839" y="1293"/>
                  <a:pt x="884" y="1277"/>
                  <a:pt x="884" y="1277"/>
                </a:cubicBezTo>
                <a:cubicBezTo>
                  <a:pt x="884" y="1277"/>
                  <a:pt x="928" y="1260"/>
                  <a:pt x="964" y="1242"/>
                </a:cubicBezTo>
                <a:cubicBezTo>
                  <a:pt x="965" y="1112"/>
                  <a:pt x="965" y="1112"/>
                  <a:pt x="965" y="1112"/>
                </a:cubicBezTo>
                <a:cubicBezTo>
                  <a:pt x="999" y="1091"/>
                  <a:pt x="1030" y="1067"/>
                  <a:pt x="1058" y="1040"/>
                </a:cubicBezTo>
                <a:cubicBezTo>
                  <a:pt x="1181" y="1060"/>
                  <a:pt x="1181" y="1060"/>
                  <a:pt x="1181" y="1060"/>
                </a:cubicBezTo>
                <a:cubicBezTo>
                  <a:pt x="1205" y="1028"/>
                  <a:pt x="1229" y="987"/>
                  <a:pt x="1229" y="987"/>
                </a:cubicBezTo>
                <a:cubicBezTo>
                  <a:pt x="1229" y="987"/>
                  <a:pt x="1252" y="946"/>
                  <a:pt x="1268" y="910"/>
                </a:cubicBezTo>
                <a:cubicBezTo>
                  <a:pt x="1195" y="820"/>
                  <a:pt x="1195" y="820"/>
                  <a:pt x="1195" y="820"/>
                </a:cubicBezTo>
                <a:cubicBezTo>
                  <a:pt x="1208" y="778"/>
                  <a:pt x="1216" y="734"/>
                  <a:pt x="1219" y="689"/>
                </a:cubicBezTo>
                <a:close/>
                <a:moveTo>
                  <a:pt x="659" y="1064"/>
                </a:moveTo>
                <a:cubicBezTo>
                  <a:pt x="437" y="1064"/>
                  <a:pt x="256" y="884"/>
                  <a:pt x="256" y="661"/>
                </a:cubicBezTo>
                <a:cubicBezTo>
                  <a:pt x="256" y="438"/>
                  <a:pt x="437" y="257"/>
                  <a:pt x="659" y="257"/>
                </a:cubicBezTo>
                <a:cubicBezTo>
                  <a:pt x="882" y="257"/>
                  <a:pt x="1063" y="438"/>
                  <a:pt x="1063" y="661"/>
                </a:cubicBezTo>
                <a:cubicBezTo>
                  <a:pt x="1063" y="884"/>
                  <a:pt x="882" y="1064"/>
                  <a:pt x="659" y="1064"/>
                </a:cubicBezTo>
                <a:close/>
              </a:path>
            </a:pathLst>
          </a:custGeom>
          <a:solidFill>
            <a:srgbClr val="C8C8C8"/>
          </a:solidFill>
          <a:ln>
            <a:noFill/>
          </a:ln>
        </p:spPr>
        <p:txBody>
          <a:bodyPr vert="horz" wrap="square" lIns="65837" tIns="32918" rIns="65837" bIns="32918" numCol="1" anchor="t" anchorCtr="0" compatLnSpc="1">
            <a:prstTxWarp prst="textNoShape">
              <a:avLst/>
            </a:prstTxWarp>
          </a:bodyPr>
          <a:lstStyle/>
          <a:p>
            <a:endParaRPr lang="en-US">
              <a:solidFill>
                <a:srgbClr val="575757"/>
              </a:solidFill>
            </a:endParaRPr>
          </a:p>
        </p:txBody>
      </p:sp>
      <p:sp>
        <p:nvSpPr>
          <p:cNvPr id="66" name="Freeform 12"/>
          <p:cNvSpPr>
            <a:spLocks noEditPoints="1"/>
          </p:cNvSpPr>
          <p:nvPr/>
        </p:nvSpPr>
        <p:spPr bwMode="auto">
          <a:xfrm rot="566179">
            <a:off x="6143717" y="909549"/>
            <a:ext cx="2697910" cy="2788248"/>
          </a:xfrm>
          <a:custGeom>
            <a:avLst/>
            <a:gdLst>
              <a:gd name="T0" fmla="*/ 1219 w 1318"/>
              <a:gd name="T1" fmla="*/ 689 h 1302"/>
              <a:gd name="T2" fmla="*/ 1318 w 1318"/>
              <a:gd name="T3" fmla="*/ 630 h 1302"/>
              <a:gd name="T4" fmla="*/ 1307 w 1318"/>
              <a:gd name="T5" fmla="*/ 544 h 1302"/>
              <a:gd name="T6" fmla="*/ 1287 w 1318"/>
              <a:gd name="T7" fmla="*/ 459 h 1302"/>
              <a:gd name="T8" fmla="*/ 1169 w 1318"/>
              <a:gd name="T9" fmla="*/ 437 h 1302"/>
              <a:gd name="T10" fmla="*/ 1104 w 1318"/>
              <a:gd name="T11" fmla="*/ 333 h 1302"/>
              <a:gd name="T12" fmla="*/ 1146 w 1318"/>
              <a:gd name="T13" fmla="*/ 213 h 1302"/>
              <a:gd name="T14" fmla="*/ 1082 w 1318"/>
              <a:gd name="T15" fmla="*/ 154 h 1302"/>
              <a:gd name="T16" fmla="*/ 1013 w 1318"/>
              <a:gd name="T17" fmla="*/ 102 h 1302"/>
              <a:gd name="T18" fmla="*/ 891 w 1318"/>
              <a:gd name="T19" fmla="*/ 170 h 1302"/>
              <a:gd name="T20" fmla="*/ 796 w 1318"/>
              <a:gd name="T21" fmla="*/ 138 h 1302"/>
              <a:gd name="T22" fmla="*/ 746 w 1318"/>
              <a:gd name="T23" fmla="*/ 5 h 1302"/>
              <a:gd name="T24" fmla="*/ 659 w 1318"/>
              <a:gd name="T25" fmla="*/ 0 h 1302"/>
              <a:gd name="T26" fmla="*/ 573 w 1318"/>
              <a:gd name="T27" fmla="*/ 5 h 1302"/>
              <a:gd name="T28" fmla="*/ 522 w 1318"/>
              <a:gd name="T29" fmla="*/ 138 h 1302"/>
              <a:gd name="T30" fmla="*/ 428 w 1318"/>
              <a:gd name="T31" fmla="*/ 170 h 1302"/>
              <a:gd name="T32" fmla="*/ 306 w 1318"/>
              <a:gd name="T33" fmla="*/ 101 h 1302"/>
              <a:gd name="T34" fmla="*/ 236 w 1318"/>
              <a:gd name="T35" fmla="*/ 154 h 1302"/>
              <a:gd name="T36" fmla="*/ 173 w 1318"/>
              <a:gd name="T37" fmla="*/ 213 h 1302"/>
              <a:gd name="T38" fmla="*/ 215 w 1318"/>
              <a:gd name="T39" fmla="*/ 333 h 1302"/>
              <a:gd name="T40" fmla="*/ 150 w 1318"/>
              <a:gd name="T41" fmla="*/ 436 h 1302"/>
              <a:gd name="T42" fmla="*/ 31 w 1318"/>
              <a:gd name="T43" fmla="*/ 459 h 1302"/>
              <a:gd name="T44" fmla="*/ 11 w 1318"/>
              <a:gd name="T45" fmla="*/ 543 h 1302"/>
              <a:gd name="T46" fmla="*/ 0 w 1318"/>
              <a:gd name="T47" fmla="*/ 630 h 1302"/>
              <a:gd name="T48" fmla="*/ 100 w 1318"/>
              <a:gd name="T49" fmla="*/ 689 h 1302"/>
              <a:gd name="T50" fmla="*/ 124 w 1318"/>
              <a:gd name="T51" fmla="*/ 819 h 1302"/>
              <a:gd name="T52" fmla="*/ 50 w 1318"/>
              <a:gd name="T53" fmla="*/ 909 h 1302"/>
              <a:gd name="T54" fmla="*/ 89 w 1318"/>
              <a:gd name="T55" fmla="*/ 987 h 1302"/>
              <a:gd name="T56" fmla="*/ 136 w 1318"/>
              <a:gd name="T57" fmla="*/ 1060 h 1302"/>
              <a:gd name="T58" fmla="*/ 260 w 1318"/>
              <a:gd name="T59" fmla="*/ 1039 h 1302"/>
              <a:gd name="T60" fmla="*/ 352 w 1318"/>
              <a:gd name="T61" fmla="*/ 1112 h 1302"/>
              <a:gd name="T62" fmla="*/ 354 w 1318"/>
              <a:gd name="T63" fmla="*/ 1242 h 1302"/>
              <a:gd name="T64" fmla="*/ 434 w 1318"/>
              <a:gd name="T65" fmla="*/ 1276 h 1302"/>
              <a:gd name="T66" fmla="*/ 517 w 1318"/>
              <a:gd name="T67" fmla="*/ 1302 h 1302"/>
              <a:gd name="T68" fmla="*/ 606 w 1318"/>
              <a:gd name="T69" fmla="*/ 1197 h 1302"/>
              <a:gd name="T70" fmla="*/ 659 w 1318"/>
              <a:gd name="T71" fmla="*/ 1200 h 1302"/>
              <a:gd name="T72" fmla="*/ 711 w 1318"/>
              <a:gd name="T73" fmla="*/ 1198 h 1302"/>
              <a:gd name="T74" fmla="*/ 801 w 1318"/>
              <a:gd name="T75" fmla="*/ 1302 h 1302"/>
              <a:gd name="T76" fmla="*/ 884 w 1318"/>
              <a:gd name="T77" fmla="*/ 1277 h 1302"/>
              <a:gd name="T78" fmla="*/ 964 w 1318"/>
              <a:gd name="T79" fmla="*/ 1242 h 1302"/>
              <a:gd name="T80" fmla="*/ 965 w 1318"/>
              <a:gd name="T81" fmla="*/ 1112 h 1302"/>
              <a:gd name="T82" fmla="*/ 1058 w 1318"/>
              <a:gd name="T83" fmla="*/ 1040 h 1302"/>
              <a:gd name="T84" fmla="*/ 1181 w 1318"/>
              <a:gd name="T85" fmla="*/ 1060 h 1302"/>
              <a:gd name="T86" fmla="*/ 1229 w 1318"/>
              <a:gd name="T87" fmla="*/ 987 h 1302"/>
              <a:gd name="T88" fmla="*/ 1268 w 1318"/>
              <a:gd name="T89" fmla="*/ 910 h 1302"/>
              <a:gd name="T90" fmla="*/ 1195 w 1318"/>
              <a:gd name="T91" fmla="*/ 820 h 1302"/>
              <a:gd name="T92" fmla="*/ 1219 w 1318"/>
              <a:gd name="T93" fmla="*/ 689 h 1302"/>
              <a:gd name="T94" fmla="*/ 659 w 1318"/>
              <a:gd name="T95" fmla="*/ 1064 h 1302"/>
              <a:gd name="T96" fmla="*/ 256 w 1318"/>
              <a:gd name="T97" fmla="*/ 661 h 1302"/>
              <a:gd name="T98" fmla="*/ 659 w 1318"/>
              <a:gd name="T99" fmla="*/ 257 h 1302"/>
              <a:gd name="T100" fmla="*/ 1063 w 1318"/>
              <a:gd name="T101" fmla="*/ 661 h 1302"/>
              <a:gd name="T102" fmla="*/ 659 w 1318"/>
              <a:gd name="T103" fmla="*/ 106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8" h="1302">
                <a:moveTo>
                  <a:pt x="1219" y="689"/>
                </a:moveTo>
                <a:cubicBezTo>
                  <a:pt x="1318" y="630"/>
                  <a:pt x="1318" y="630"/>
                  <a:pt x="1318" y="630"/>
                </a:cubicBezTo>
                <a:cubicBezTo>
                  <a:pt x="1315" y="591"/>
                  <a:pt x="1307" y="544"/>
                  <a:pt x="1307" y="544"/>
                </a:cubicBezTo>
                <a:cubicBezTo>
                  <a:pt x="1307" y="544"/>
                  <a:pt x="1299" y="497"/>
                  <a:pt x="1287" y="459"/>
                </a:cubicBezTo>
                <a:cubicBezTo>
                  <a:pt x="1169" y="437"/>
                  <a:pt x="1169" y="437"/>
                  <a:pt x="1169" y="437"/>
                </a:cubicBezTo>
                <a:cubicBezTo>
                  <a:pt x="1151" y="400"/>
                  <a:pt x="1129" y="365"/>
                  <a:pt x="1104" y="333"/>
                </a:cubicBezTo>
                <a:cubicBezTo>
                  <a:pt x="1146" y="213"/>
                  <a:pt x="1146" y="213"/>
                  <a:pt x="1146" y="213"/>
                </a:cubicBezTo>
                <a:cubicBezTo>
                  <a:pt x="1119" y="184"/>
                  <a:pt x="1082" y="154"/>
                  <a:pt x="1082" y="154"/>
                </a:cubicBezTo>
                <a:cubicBezTo>
                  <a:pt x="1082" y="154"/>
                  <a:pt x="1046" y="124"/>
                  <a:pt x="1013" y="102"/>
                </a:cubicBezTo>
                <a:cubicBezTo>
                  <a:pt x="891" y="170"/>
                  <a:pt x="891" y="170"/>
                  <a:pt x="891" y="170"/>
                </a:cubicBezTo>
                <a:cubicBezTo>
                  <a:pt x="861" y="157"/>
                  <a:pt x="829" y="146"/>
                  <a:pt x="796" y="138"/>
                </a:cubicBezTo>
                <a:cubicBezTo>
                  <a:pt x="746" y="5"/>
                  <a:pt x="746" y="5"/>
                  <a:pt x="746" y="5"/>
                </a:cubicBezTo>
                <a:cubicBezTo>
                  <a:pt x="707" y="0"/>
                  <a:pt x="659" y="0"/>
                  <a:pt x="659" y="0"/>
                </a:cubicBezTo>
                <a:cubicBezTo>
                  <a:pt x="659" y="0"/>
                  <a:pt x="612" y="0"/>
                  <a:pt x="573" y="5"/>
                </a:cubicBezTo>
                <a:cubicBezTo>
                  <a:pt x="522" y="138"/>
                  <a:pt x="522" y="138"/>
                  <a:pt x="522" y="138"/>
                </a:cubicBezTo>
                <a:cubicBezTo>
                  <a:pt x="489" y="146"/>
                  <a:pt x="458" y="157"/>
                  <a:pt x="428" y="170"/>
                </a:cubicBezTo>
                <a:cubicBezTo>
                  <a:pt x="306" y="101"/>
                  <a:pt x="306" y="101"/>
                  <a:pt x="306" y="101"/>
                </a:cubicBezTo>
                <a:cubicBezTo>
                  <a:pt x="272" y="123"/>
                  <a:pt x="236" y="154"/>
                  <a:pt x="236" y="154"/>
                </a:cubicBezTo>
                <a:cubicBezTo>
                  <a:pt x="236" y="154"/>
                  <a:pt x="200" y="184"/>
                  <a:pt x="173" y="213"/>
                </a:cubicBezTo>
                <a:cubicBezTo>
                  <a:pt x="215" y="333"/>
                  <a:pt x="215" y="333"/>
                  <a:pt x="215" y="333"/>
                </a:cubicBezTo>
                <a:cubicBezTo>
                  <a:pt x="189" y="365"/>
                  <a:pt x="168" y="399"/>
                  <a:pt x="150" y="436"/>
                </a:cubicBezTo>
                <a:cubicBezTo>
                  <a:pt x="31" y="459"/>
                  <a:pt x="31" y="459"/>
                  <a:pt x="31" y="459"/>
                </a:cubicBezTo>
                <a:cubicBezTo>
                  <a:pt x="19" y="497"/>
                  <a:pt x="11" y="543"/>
                  <a:pt x="11" y="543"/>
                </a:cubicBezTo>
                <a:cubicBezTo>
                  <a:pt x="11" y="543"/>
                  <a:pt x="3" y="590"/>
                  <a:pt x="0" y="630"/>
                </a:cubicBezTo>
                <a:cubicBezTo>
                  <a:pt x="100" y="689"/>
                  <a:pt x="100" y="689"/>
                  <a:pt x="100" y="689"/>
                </a:cubicBezTo>
                <a:cubicBezTo>
                  <a:pt x="102" y="734"/>
                  <a:pt x="110" y="777"/>
                  <a:pt x="124" y="819"/>
                </a:cubicBezTo>
                <a:cubicBezTo>
                  <a:pt x="50" y="909"/>
                  <a:pt x="50" y="909"/>
                  <a:pt x="50" y="909"/>
                </a:cubicBezTo>
                <a:cubicBezTo>
                  <a:pt x="65" y="946"/>
                  <a:pt x="89" y="987"/>
                  <a:pt x="89" y="987"/>
                </a:cubicBezTo>
                <a:cubicBezTo>
                  <a:pt x="89" y="987"/>
                  <a:pt x="113" y="1028"/>
                  <a:pt x="136" y="1060"/>
                </a:cubicBezTo>
                <a:cubicBezTo>
                  <a:pt x="260" y="1039"/>
                  <a:pt x="260" y="1039"/>
                  <a:pt x="260" y="1039"/>
                </a:cubicBezTo>
                <a:cubicBezTo>
                  <a:pt x="288" y="1066"/>
                  <a:pt x="319" y="1091"/>
                  <a:pt x="352" y="1112"/>
                </a:cubicBezTo>
                <a:cubicBezTo>
                  <a:pt x="354" y="1242"/>
                  <a:pt x="354" y="1242"/>
                  <a:pt x="354" y="1242"/>
                </a:cubicBezTo>
                <a:cubicBezTo>
                  <a:pt x="389" y="1260"/>
                  <a:pt x="434" y="1276"/>
                  <a:pt x="434" y="1276"/>
                </a:cubicBezTo>
                <a:cubicBezTo>
                  <a:pt x="434" y="1276"/>
                  <a:pt x="478" y="1293"/>
                  <a:pt x="517" y="1302"/>
                </a:cubicBezTo>
                <a:cubicBezTo>
                  <a:pt x="606" y="1197"/>
                  <a:pt x="606" y="1197"/>
                  <a:pt x="606" y="1197"/>
                </a:cubicBezTo>
                <a:cubicBezTo>
                  <a:pt x="624" y="1199"/>
                  <a:pt x="641" y="1200"/>
                  <a:pt x="659" y="1200"/>
                </a:cubicBezTo>
                <a:cubicBezTo>
                  <a:pt x="677" y="1200"/>
                  <a:pt x="694" y="1199"/>
                  <a:pt x="711" y="1198"/>
                </a:cubicBezTo>
                <a:cubicBezTo>
                  <a:pt x="801" y="1302"/>
                  <a:pt x="801" y="1302"/>
                  <a:pt x="801" y="1302"/>
                </a:cubicBezTo>
                <a:cubicBezTo>
                  <a:pt x="839" y="1293"/>
                  <a:pt x="884" y="1277"/>
                  <a:pt x="884" y="1277"/>
                </a:cubicBezTo>
                <a:cubicBezTo>
                  <a:pt x="884" y="1277"/>
                  <a:pt x="928" y="1260"/>
                  <a:pt x="964" y="1242"/>
                </a:cubicBezTo>
                <a:cubicBezTo>
                  <a:pt x="965" y="1112"/>
                  <a:pt x="965" y="1112"/>
                  <a:pt x="965" y="1112"/>
                </a:cubicBezTo>
                <a:cubicBezTo>
                  <a:pt x="999" y="1091"/>
                  <a:pt x="1030" y="1067"/>
                  <a:pt x="1058" y="1040"/>
                </a:cubicBezTo>
                <a:cubicBezTo>
                  <a:pt x="1181" y="1060"/>
                  <a:pt x="1181" y="1060"/>
                  <a:pt x="1181" y="1060"/>
                </a:cubicBezTo>
                <a:cubicBezTo>
                  <a:pt x="1205" y="1028"/>
                  <a:pt x="1229" y="987"/>
                  <a:pt x="1229" y="987"/>
                </a:cubicBezTo>
                <a:cubicBezTo>
                  <a:pt x="1229" y="987"/>
                  <a:pt x="1252" y="946"/>
                  <a:pt x="1268" y="910"/>
                </a:cubicBezTo>
                <a:cubicBezTo>
                  <a:pt x="1195" y="820"/>
                  <a:pt x="1195" y="820"/>
                  <a:pt x="1195" y="820"/>
                </a:cubicBezTo>
                <a:cubicBezTo>
                  <a:pt x="1208" y="778"/>
                  <a:pt x="1216" y="734"/>
                  <a:pt x="1219" y="689"/>
                </a:cubicBezTo>
                <a:close/>
                <a:moveTo>
                  <a:pt x="659" y="1064"/>
                </a:moveTo>
                <a:cubicBezTo>
                  <a:pt x="437" y="1064"/>
                  <a:pt x="256" y="884"/>
                  <a:pt x="256" y="661"/>
                </a:cubicBezTo>
                <a:cubicBezTo>
                  <a:pt x="256" y="438"/>
                  <a:pt x="437" y="257"/>
                  <a:pt x="659" y="257"/>
                </a:cubicBezTo>
                <a:cubicBezTo>
                  <a:pt x="882" y="257"/>
                  <a:pt x="1063" y="438"/>
                  <a:pt x="1063" y="661"/>
                </a:cubicBezTo>
                <a:cubicBezTo>
                  <a:pt x="1063" y="884"/>
                  <a:pt x="882" y="1064"/>
                  <a:pt x="659" y="1064"/>
                </a:cubicBezTo>
                <a:close/>
              </a:path>
            </a:pathLst>
          </a:custGeom>
          <a:solidFill>
            <a:srgbClr val="C8C8C8"/>
          </a:solidFill>
          <a:ln>
            <a:noFill/>
          </a:ln>
        </p:spPr>
        <p:txBody>
          <a:bodyPr vert="horz" wrap="square" lIns="65837" tIns="32918" rIns="65837" bIns="32918" numCol="1" anchor="t" anchorCtr="0" compatLnSpc="1">
            <a:prstTxWarp prst="textNoShape">
              <a:avLst/>
            </a:prstTxWarp>
          </a:bodyPr>
          <a:lstStyle/>
          <a:p>
            <a:endParaRPr lang="en-US">
              <a:solidFill>
                <a:srgbClr val="575757"/>
              </a:solidFill>
            </a:endParaRPr>
          </a:p>
        </p:txBody>
      </p:sp>
      <p:pic>
        <p:nvPicPr>
          <p:cNvPr id="574470"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t="16325" b="24940"/>
          <a:stretch/>
        </p:blipFill>
        <p:spPr bwMode="auto">
          <a:xfrm>
            <a:off x="4589028" y="4523744"/>
            <a:ext cx="990048" cy="58149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821524" y="4482408"/>
            <a:ext cx="933880" cy="338162"/>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160">
                <a:solidFill>
                  <a:srgbClr val="C8C8C8"/>
                </a:solidFill>
              </a:rPr>
              <a:t>Others</a:t>
            </a:r>
          </a:p>
        </p:txBody>
      </p:sp>
      <p:sp>
        <p:nvSpPr>
          <p:cNvPr id="12" name="TextBox 11"/>
          <p:cNvSpPr txBox="1"/>
          <p:nvPr/>
        </p:nvSpPr>
        <p:spPr>
          <a:xfrm>
            <a:off x="373013" y="1706067"/>
            <a:ext cx="2900279" cy="1858068"/>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2000" b="1">
                <a:solidFill>
                  <a:srgbClr val="00AEEF"/>
                </a:solidFill>
              </a:rPr>
              <a:t>Expertise in children </a:t>
            </a:r>
          </a:p>
          <a:p>
            <a:pPr algn="r"/>
            <a:r>
              <a:rPr lang="en-US" sz="2000" b="1">
                <a:solidFill>
                  <a:srgbClr val="00AEEF"/>
                </a:solidFill>
              </a:rPr>
              <a:t>and adolescents</a:t>
            </a:r>
          </a:p>
          <a:p>
            <a:pPr algn="r"/>
            <a:endParaRPr lang="en-US" sz="1600">
              <a:solidFill>
                <a:srgbClr val="575757"/>
              </a:solidFill>
            </a:endParaRPr>
          </a:p>
          <a:p>
            <a:pPr algn="r"/>
            <a:r>
              <a:rPr lang="en-US" sz="1400">
                <a:solidFill>
                  <a:srgbClr val="77777A"/>
                </a:solidFill>
              </a:rPr>
              <a:t>Global network with field office presence in 128 countries</a:t>
            </a:r>
          </a:p>
          <a:p>
            <a:pPr algn="r"/>
            <a:endParaRPr lang="en-US" sz="1400">
              <a:solidFill>
                <a:srgbClr val="77777A"/>
              </a:solidFill>
            </a:endParaRPr>
          </a:p>
          <a:p>
            <a:pPr algn="r"/>
            <a:r>
              <a:rPr lang="en-US" sz="1400">
                <a:solidFill>
                  <a:srgbClr val="77777A"/>
                </a:solidFill>
              </a:rPr>
              <a:t>Potential to encourage at scale adoption of Learning Passport</a:t>
            </a:r>
          </a:p>
        </p:txBody>
      </p:sp>
      <p:sp>
        <p:nvSpPr>
          <p:cNvPr id="89" name="TextBox 88"/>
          <p:cNvSpPr txBox="1"/>
          <p:nvPr/>
        </p:nvSpPr>
        <p:spPr>
          <a:xfrm>
            <a:off x="170120" y="3888238"/>
            <a:ext cx="3103171" cy="1858068"/>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2000" b="1">
                <a:solidFill>
                  <a:srgbClr val="00AEEF"/>
                </a:solidFill>
              </a:rPr>
              <a:t>Expertise in technology</a:t>
            </a:r>
          </a:p>
          <a:p>
            <a:pPr algn="r"/>
            <a:endParaRPr lang="en-US" sz="1600">
              <a:solidFill>
                <a:srgbClr val="575757"/>
              </a:solidFill>
            </a:endParaRPr>
          </a:p>
          <a:p>
            <a:pPr algn="r"/>
            <a:r>
              <a:rPr lang="en-US" sz="1400">
                <a:solidFill>
                  <a:srgbClr val="77777A"/>
                </a:solidFill>
              </a:rPr>
              <a:t>Ability to develop</a:t>
            </a:r>
          </a:p>
          <a:p>
            <a:pPr algn="r"/>
            <a:r>
              <a:rPr lang="en-US" sz="1400">
                <a:solidFill>
                  <a:srgbClr val="77777A"/>
                </a:solidFill>
              </a:rPr>
              <a:t> at-scale tech platform </a:t>
            </a:r>
          </a:p>
          <a:p>
            <a:pPr algn="r"/>
            <a:endParaRPr lang="en-US" sz="1400">
              <a:solidFill>
                <a:srgbClr val="77777A"/>
              </a:solidFill>
            </a:endParaRPr>
          </a:p>
          <a:p>
            <a:pPr algn="r"/>
            <a:r>
              <a:rPr lang="en-US" sz="1400">
                <a:solidFill>
                  <a:srgbClr val="77777A"/>
                </a:solidFill>
              </a:rPr>
              <a:t>Expertise to provide facilitator support and ensure recording and verifying of education </a:t>
            </a:r>
          </a:p>
        </p:txBody>
      </p:sp>
      <p:sp>
        <p:nvSpPr>
          <p:cNvPr id="90" name="TextBox 89"/>
          <p:cNvSpPr txBox="1"/>
          <p:nvPr/>
        </p:nvSpPr>
        <p:spPr>
          <a:xfrm>
            <a:off x="8695220" y="1706067"/>
            <a:ext cx="2968696" cy="1858068"/>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b="1" dirty="0">
                <a:solidFill>
                  <a:srgbClr val="00AEEF"/>
                </a:solidFill>
              </a:rPr>
              <a:t>Expertise in education</a:t>
            </a:r>
          </a:p>
          <a:p>
            <a:endParaRPr lang="en-US" sz="1600" dirty="0">
              <a:solidFill>
                <a:srgbClr val="575757"/>
              </a:solidFill>
            </a:endParaRPr>
          </a:p>
          <a:p>
            <a:r>
              <a:rPr lang="en-US" sz="1400" dirty="0">
                <a:solidFill>
                  <a:srgbClr val="77777A"/>
                </a:solidFill>
              </a:rPr>
              <a:t>Strong credibility and high-quality education content providers</a:t>
            </a:r>
          </a:p>
        </p:txBody>
      </p:sp>
      <p:sp>
        <p:nvSpPr>
          <p:cNvPr id="91" name="TextBox 90"/>
          <p:cNvSpPr txBox="1"/>
          <p:nvPr/>
        </p:nvSpPr>
        <p:spPr>
          <a:xfrm>
            <a:off x="8695221" y="3888238"/>
            <a:ext cx="2726658" cy="1858068"/>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b="1">
                <a:solidFill>
                  <a:srgbClr val="77777A"/>
                </a:solidFill>
              </a:rPr>
              <a:t>Future additional partners</a:t>
            </a:r>
          </a:p>
          <a:p>
            <a:endParaRPr lang="en-US" sz="1600">
              <a:solidFill>
                <a:srgbClr val="575757"/>
              </a:solidFill>
            </a:endParaRPr>
          </a:p>
          <a:p>
            <a:r>
              <a:rPr lang="en-US" sz="1400">
                <a:solidFill>
                  <a:srgbClr val="77777A"/>
                </a:solidFill>
              </a:rPr>
              <a:t>Complementary expertise through partners </a:t>
            </a:r>
          </a:p>
          <a:p>
            <a:endParaRPr lang="en-US" sz="1400">
              <a:solidFill>
                <a:srgbClr val="77777A"/>
              </a:solidFill>
            </a:endParaRPr>
          </a:p>
          <a:p>
            <a:r>
              <a:rPr lang="en-US" sz="1400">
                <a:solidFill>
                  <a:srgbClr val="77777A"/>
                </a:solidFill>
              </a:rPr>
              <a:t>E.g., local NGOs, governments, other UN agencies</a:t>
            </a:r>
          </a:p>
        </p:txBody>
      </p:sp>
      <p:sp>
        <p:nvSpPr>
          <p:cNvPr id="35" name="Freeform 34"/>
          <p:cNvSpPr>
            <a:spLocks noChangeAspect="1"/>
          </p:cNvSpPr>
          <p:nvPr/>
        </p:nvSpPr>
        <p:spPr bwMode="auto">
          <a:xfrm>
            <a:off x="3535052" y="6062962"/>
            <a:ext cx="2069559" cy="43253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5604609" y="5970744"/>
            <a:ext cx="2922671" cy="593889"/>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buSzPct val="100000"/>
              <a:buFont typeface="Trebuchet MS" panose="020B0603020202020204" pitchFamily="34" charset="0"/>
              <a:buChar char="​"/>
            </a:pPr>
            <a:r>
              <a:rPr lang="en-US" sz="1400">
                <a:solidFill>
                  <a:srgbClr val="77777A">
                    <a:lumMod val="100000"/>
                  </a:srgbClr>
                </a:solidFill>
                <a:latin typeface="Arial" panose="020B0604020202020204" pitchFamily="34" charset="0"/>
              </a:rPr>
              <a:t>Providing support in </a:t>
            </a:r>
            <a:r>
              <a:rPr lang="en-US" sz="1400" b="1">
                <a:solidFill>
                  <a:srgbClr val="00AEEF"/>
                </a:solidFill>
                <a:latin typeface="Arial" panose="020B0604020202020204" pitchFamily="34" charset="0"/>
              </a:rPr>
              <a:t>go-to-market strategy </a:t>
            </a:r>
            <a:r>
              <a:rPr lang="en-US" sz="1400">
                <a:solidFill>
                  <a:srgbClr val="77777A">
                    <a:lumMod val="100000"/>
                  </a:srgbClr>
                </a:solidFill>
                <a:latin typeface="Arial" panose="020B0604020202020204" pitchFamily="34" charset="0"/>
              </a:rPr>
              <a:t>and business plan</a:t>
            </a:r>
          </a:p>
        </p:txBody>
      </p:sp>
      <p:pic>
        <p:nvPicPr>
          <p:cNvPr id="37" name="Picture 2" descr="UNICEF for every child">
            <a:extLst>
              <a:ext uri="{FF2B5EF4-FFF2-40B4-BE49-F238E27FC236}">
                <a16:creationId xmlns:a16="http://schemas.microsoft.com/office/drawing/2014/main" id="{42F5A359-C18C-4FF8-BFD4-21A3824E1A4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999" t="17199" r="16130" b="17752"/>
          <a:stretch/>
        </p:blipFill>
        <p:spPr bwMode="auto">
          <a:xfrm>
            <a:off x="4163989" y="2470964"/>
            <a:ext cx="1005295" cy="662660"/>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12"/>
          <p:cNvSpPr>
            <a:spLocks noEditPoints="1"/>
          </p:cNvSpPr>
          <p:nvPr/>
        </p:nvSpPr>
        <p:spPr bwMode="auto">
          <a:xfrm>
            <a:off x="3770951" y="1897932"/>
            <a:ext cx="1800815" cy="1782085"/>
          </a:xfrm>
          <a:custGeom>
            <a:avLst/>
            <a:gdLst>
              <a:gd name="T0" fmla="*/ 1219 w 1318"/>
              <a:gd name="T1" fmla="*/ 689 h 1302"/>
              <a:gd name="T2" fmla="*/ 1318 w 1318"/>
              <a:gd name="T3" fmla="*/ 630 h 1302"/>
              <a:gd name="T4" fmla="*/ 1307 w 1318"/>
              <a:gd name="T5" fmla="*/ 544 h 1302"/>
              <a:gd name="T6" fmla="*/ 1287 w 1318"/>
              <a:gd name="T7" fmla="*/ 459 h 1302"/>
              <a:gd name="T8" fmla="*/ 1169 w 1318"/>
              <a:gd name="T9" fmla="*/ 437 h 1302"/>
              <a:gd name="T10" fmla="*/ 1104 w 1318"/>
              <a:gd name="T11" fmla="*/ 333 h 1302"/>
              <a:gd name="T12" fmla="*/ 1146 w 1318"/>
              <a:gd name="T13" fmla="*/ 213 h 1302"/>
              <a:gd name="T14" fmla="*/ 1082 w 1318"/>
              <a:gd name="T15" fmla="*/ 154 h 1302"/>
              <a:gd name="T16" fmla="*/ 1013 w 1318"/>
              <a:gd name="T17" fmla="*/ 102 h 1302"/>
              <a:gd name="T18" fmla="*/ 891 w 1318"/>
              <a:gd name="T19" fmla="*/ 170 h 1302"/>
              <a:gd name="T20" fmla="*/ 796 w 1318"/>
              <a:gd name="T21" fmla="*/ 138 h 1302"/>
              <a:gd name="T22" fmla="*/ 746 w 1318"/>
              <a:gd name="T23" fmla="*/ 5 h 1302"/>
              <a:gd name="T24" fmla="*/ 659 w 1318"/>
              <a:gd name="T25" fmla="*/ 0 h 1302"/>
              <a:gd name="T26" fmla="*/ 573 w 1318"/>
              <a:gd name="T27" fmla="*/ 5 h 1302"/>
              <a:gd name="T28" fmla="*/ 522 w 1318"/>
              <a:gd name="T29" fmla="*/ 138 h 1302"/>
              <a:gd name="T30" fmla="*/ 428 w 1318"/>
              <a:gd name="T31" fmla="*/ 170 h 1302"/>
              <a:gd name="T32" fmla="*/ 306 w 1318"/>
              <a:gd name="T33" fmla="*/ 101 h 1302"/>
              <a:gd name="T34" fmla="*/ 236 w 1318"/>
              <a:gd name="T35" fmla="*/ 154 h 1302"/>
              <a:gd name="T36" fmla="*/ 173 w 1318"/>
              <a:gd name="T37" fmla="*/ 213 h 1302"/>
              <a:gd name="T38" fmla="*/ 215 w 1318"/>
              <a:gd name="T39" fmla="*/ 333 h 1302"/>
              <a:gd name="T40" fmla="*/ 150 w 1318"/>
              <a:gd name="T41" fmla="*/ 436 h 1302"/>
              <a:gd name="T42" fmla="*/ 31 w 1318"/>
              <a:gd name="T43" fmla="*/ 459 h 1302"/>
              <a:gd name="T44" fmla="*/ 11 w 1318"/>
              <a:gd name="T45" fmla="*/ 543 h 1302"/>
              <a:gd name="T46" fmla="*/ 0 w 1318"/>
              <a:gd name="T47" fmla="*/ 630 h 1302"/>
              <a:gd name="T48" fmla="*/ 100 w 1318"/>
              <a:gd name="T49" fmla="*/ 689 h 1302"/>
              <a:gd name="T50" fmla="*/ 124 w 1318"/>
              <a:gd name="T51" fmla="*/ 819 h 1302"/>
              <a:gd name="T52" fmla="*/ 50 w 1318"/>
              <a:gd name="T53" fmla="*/ 909 h 1302"/>
              <a:gd name="T54" fmla="*/ 89 w 1318"/>
              <a:gd name="T55" fmla="*/ 987 h 1302"/>
              <a:gd name="T56" fmla="*/ 136 w 1318"/>
              <a:gd name="T57" fmla="*/ 1060 h 1302"/>
              <a:gd name="T58" fmla="*/ 260 w 1318"/>
              <a:gd name="T59" fmla="*/ 1039 h 1302"/>
              <a:gd name="T60" fmla="*/ 352 w 1318"/>
              <a:gd name="T61" fmla="*/ 1112 h 1302"/>
              <a:gd name="T62" fmla="*/ 354 w 1318"/>
              <a:gd name="T63" fmla="*/ 1242 h 1302"/>
              <a:gd name="T64" fmla="*/ 434 w 1318"/>
              <a:gd name="T65" fmla="*/ 1276 h 1302"/>
              <a:gd name="T66" fmla="*/ 517 w 1318"/>
              <a:gd name="T67" fmla="*/ 1302 h 1302"/>
              <a:gd name="T68" fmla="*/ 606 w 1318"/>
              <a:gd name="T69" fmla="*/ 1197 h 1302"/>
              <a:gd name="T70" fmla="*/ 659 w 1318"/>
              <a:gd name="T71" fmla="*/ 1200 h 1302"/>
              <a:gd name="T72" fmla="*/ 711 w 1318"/>
              <a:gd name="T73" fmla="*/ 1198 h 1302"/>
              <a:gd name="T74" fmla="*/ 801 w 1318"/>
              <a:gd name="T75" fmla="*/ 1302 h 1302"/>
              <a:gd name="T76" fmla="*/ 884 w 1318"/>
              <a:gd name="T77" fmla="*/ 1277 h 1302"/>
              <a:gd name="T78" fmla="*/ 964 w 1318"/>
              <a:gd name="T79" fmla="*/ 1242 h 1302"/>
              <a:gd name="T80" fmla="*/ 965 w 1318"/>
              <a:gd name="T81" fmla="*/ 1112 h 1302"/>
              <a:gd name="T82" fmla="*/ 1058 w 1318"/>
              <a:gd name="T83" fmla="*/ 1040 h 1302"/>
              <a:gd name="T84" fmla="*/ 1181 w 1318"/>
              <a:gd name="T85" fmla="*/ 1060 h 1302"/>
              <a:gd name="T86" fmla="*/ 1229 w 1318"/>
              <a:gd name="T87" fmla="*/ 987 h 1302"/>
              <a:gd name="T88" fmla="*/ 1268 w 1318"/>
              <a:gd name="T89" fmla="*/ 910 h 1302"/>
              <a:gd name="T90" fmla="*/ 1195 w 1318"/>
              <a:gd name="T91" fmla="*/ 820 h 1302"/>
              <a:gd name="T92" fmla="*/ 1219 w 1318"/>
              <a:gd name="T93" fmla="*/ 689 h 1302"/>
              <a:gd name="T94" fmla="*/ 659 w 1318"/>
              <a:gd name="T95" fmla="*/ 1064 h 1302"/>
              <a:gd name="T96" fmla="*/ 256 w 1318"/>
              <a:gd name="T97" fmla="*/ 661 h 1302"/>
              <a:gd name="T98" fmla="*/ 659 w 1318"/>
              <a:gd name="T99" fmla="*/ 257 h 1302"/>
              <a:gd name="T100" fmla="*/ 1063 w 1318"/>
              <a:gd name="T101" fmla="*/ 661 h 1302"/>
              <a:gd name="T102" fmla="*/ 659 w 1318"/>
              <a:gd name="T103" fmla="*/ 1064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8" h="1302">
                <a:moveTo>
                  <a:pt x="1219" y="689"/>
                </a:moveTo>
                <a:cubicBezTo>
                  <a:pt x="1318" y="630"/>
                  <a:pt x="1318" y="630"/>
                  <a:pt x="1318" y="630"/>
                </a:cubicBezTo>
                <a:cubicBezTo>
                  <a:pt x="1315" y="591"/>
                  <a:pt x="1307" y="544"/>
                  <a:pt x="1307" y="544"/>
                </a:cubicBezTo>
                <a:cubicBezTo>
                  <a:pt x="1307" y="544"/>
                  <a:pt x="1299" y="497"/>
                  <a:pt x="1287" y="459"/>
                </a:cubicBezTo>
                <a:cubicBezTo>
                  <a:pt x="1169" y="437"/>
                  <a:pt x="1169" y="437"/>
                  <a:pt x="1169" y="437"/>
                </a:cubicBezTo>
                <a:cubicBezTo>
                  <a:pt x="1151" y="400"/>
                  <a:pt x="1129" y="365"/>
                  <a:pt x="1104" y="333"/>
                </a:cubicBezTo>
                <a:cubicBezTo>
                  <a:pt x="1146" y="213"/>
                  <a:pt x="1146" y="213"/>
                  <a:pt x="1146" y="213"/>
                </a:cubicBezTo>
                <a:cubicBezTo>
                  <a:pt x="1119" y="184"/>
                  <a:pt x="1082" y="154"/>
                  <a:pt x="1082" y="154"/>
                </a:cubicBezTo>
                <a:cubicBezTo>
                  <a:pt x="1082" y="154"/>
                  <a:pt x="1046" y="124"/>
                  <a:pt x="1013" y="102"/>
                </a:cubicBezTo>
                <a:cubicBezTo>
                  <a:pt x="891" y="170"/>
                  <a:pt x="891" y="170"/>
                  <a:pt x="891" y="170"/>
                </a:cubicBezTo>
                <a:cubicBezTo>
                  <a:pt x="861" y="157"/>
                  <a:pt x="829" y="146"/>
                  <a:pt x="796" y="138"/>
                </a:cubicBezTo>
                <a:cubicBezTo>
                  <a:pt x="746" y="5"/>
                  <a:pt x="746" y="5"/>
                  <a:pt x="746" y="5"/>
                </a:cubicBezTo>
                <a:cubicBezTo>
                  <a:pt x="707" y="0"/>
                  <a:pt x="659" y="0"/>
                  <a:pt x="659" y="0"/>
                </a:cubicBezTo>
                <a:cubicBezTo>
                  <a:pt x="659" y="0"/>
                  <a:pt x="612" y="0"/>
                  <a:pt x="573" y="5"/>
                </a:cubicBezTo>
                <a:cubicBezTo>
                  <a:pt x="522" y="138"/>
                  <a:pt x="522" y="138"/>
                  <a:pt x="522" y="138"/>
                </a:cubicBezTo>
                <a:cubicBezTo>
                  <a:pt x="489" y="146"/>
                  <a:pt x="458" y="157"/>
                  <a:pt x="428" y="170"/>
                </a:cubicBezTo>
                <a:cubicBezTo>
                  <a:pt x="306" y="101"/>
                  <a:pt x="306" y="101"/>
                  <a:pt x="306" y="101"/>
                </a:cubicBezTo>
                <a:cubicBezTo>
                  <a:pt x="272" y="123"/>
                  <a:pt x="236" y="154"/>
                  <a:pt x="236" y="154"/>
                </a:cubicBezTo>
                <a:cubicBezTo>
                  <a:pt x="236" y="154"/>
                  <a:pt x="200" y="184"/>
                  <a:pt x="173" y="213"/>
                </a:cubicBezTo>
                <a:cubicBezTo>
                  <a:pt x="215" y="333"/>
                  <a:pt x="215" y="333"/>
                  <a:pt x="215" y="333"/>
                </a:cubicBezTo>
                <a:cubicBezTo>
                  <a:pt x="189" y="365"/>
                  <a:pt x="168" y="399"/>
                  <a:pt x="150" y="436"/>
                </a:cubicBezTo>
                <a:cubicBezTo>
                  <a:pt x="31" y="459"/>
                  <a:pt x="31" y="459"/>
                  <a:pt x="31" y="459"/>
                </a:cubicBezTo>
                <a:cubicBezTo>
                  <a:pt x="19" y="497"/>
                  <a:pt x="11" y="543"/>
                  <a:pt x="11" y="543"/>
                </a:cubicBezTo>
                <a:cubicBezTo>
                  <a:pt x="11" y="543"/>
                  <a:pt x="3" y="590"/>
                  <a:pt x="0" y="630"/>
                </a:cubicBezTo>
                <a:cubicBezTo>
                  <a:pt x="100" y="689"/>
                  <a:pt x="100" y="689"/>
                  <a:pt x="100" y="689"/>
                </a:cubicBezTo>
                <a:cubicBezTo>
                  <a:pt x="102" y="734"/>
                  <a:pt x="110" y="777"/>
                  <a:pt x="124" y="819"/>
                </a:cubicBezTo>
                <a:cubicBezTo>
                  <a:pt x="50" y="909"/>
                  <a:pt x="50" y="909"/>
                  <a:pt x="50" y="909"/>
                </a:cubicBezTo>
                <a:cubicBezTo>
                  <a:pt x="65" y="946"/>
                  <a:pt x="89" y="987"/>
                  <a:pt x="89" y="987"/>
                </a:cubicBezTo>
                <a:cubicBezTo>
                  <a:pt x="89" y="987"/>
                  <a:pt x="113" y="1028"/>
                  <a:pt x="136" y="1060"/>
                </a:cubicBezTo>
                <a:cubicBezTo>
                  <a:pt x="260" y="1039"/>
                  <a:pt x="260" y="1039"/>
                  <a:pt x="260" y="1039"/>
                </a:cubicBezTo>
                <a:cubicBezTo>
                  <a:pt x="288" y="1066"/>
                  <a:pt x="319" y="1091"/>
                  <a:pt x="352" y="1112"/>
                </a:cubicBezTo>
                <a:cubicBezTo>
                  <a:pt x="354" y="1242"/>
                  <a:pt x="354" y="1242"/>
                  <a:pt x="354" y="1242"/>
                </a:cubicBezTo>
                <a:cubicBezTo>
                  <a:pt x="389" y="1260"/>
                  <a:pt x="434" y="1276"/>
                  <a:pt x="434" y="1276"/>
                </a:cubicBezTo>
                <a:cubicBezTo>
                  <a:pt x="434" y="1276"/>
                  <a:pt x="478" y="1293"/>
                  <a:pt x="517" y="1302"/>
                </a:cubicBezTo>
                <a:cubicBezTo>
                  <a:pt x="606" y="1197"/>
                  <a:pt x="606" y="1197"/>
                  <a:pt x="606" y="1197"/>
                </a:cubicBezTo>
                <a:cubicBezTo>
                  <a:pt x="624" y="1199"/>
                  <a:pt x="641" y="1200"/>
                  <a:pt x="659" y="1200"/>
                </a:cubicBezTo>
                <a:cubicBezTo>
                  <a:pt x="677" y="1200"/>
                  <a:pt x="694" y="1199"/>
                  <a:pt x="711" y="1198"/>
                </a:cubicBezTo>
                <a:cubicBezTo>
                  <a:pt x="801" y="1302"/>
                  <a:pt x="801" y="1302"/>
                  <a:pt x="801" y="1302"/>
                </a:cubicBezTo>
                <a:cubicBezTo>
                  <a:pt x="839" y="1293"/>
                  <a:pt x="884" y="1277"/>
                  <a:pt x="884" y="1277"/>
                </a:cubicBezTo>
                <a:cubicBezTo>
                  <a:pt x="884" y="1277"/>
                  <a:pt x="928" y="1260"/>
                  <a:pt x="964" y="1242"/>
                </a:cubicBezTo>
                <a:cubicBezTo>
                  <a:pt x="965" y="1112"/>
                  <a:pt x="965" y="1112"/>
                  <a:pt x="965" y="1112"/>
                </a:cubicBezTo>
                <a:cubicBezTo>
                  <a:pt x="999" y="1091"/>
                  <a:pt x="1030" y="1067"/>
                  <a:pt x="1058" y="1040"/>
                </a:cubicBezTo>
                <a:cubicBezTo>
                  <a:pt x="1181" y="1060"/>
                  <a:pt x="1181" y="1060"/>
                  <a:pt x="1181" y="1060"/>
                </a:cubicBezTo>
                <a:cubicBezTo>
                  <a:pt x="1205" y="1028"/>
                  <a:pt x="1229" y="987"/>
                  <a:pt x="1229" y="987"/>
                </a:cubicBezTo>
                <a:cubicBezTo>
                  <a:pt x="1229" y="987"/>
                  <a:pt x="1252" y="946"/>
                  <a:pt x="1268" y="910"/>
                </a:cubicBezTo>
                <a:cubicBezTo>
                  <a:pt x="1195" y="820"/>
                  <a:pt x="1195" y="820"/>
                  <a:pt x="1195" y="820"/>
                </a:cubicBezTo>
                <a:cubicBezTo>
                  <a:pt x="1208" y="778"/>
                  <a:pt x="1216" y="734"/>
                  <a:pt x="1219" y="689"/>
                </a:cubicBezTo>
                <a:close/>
                <a:moveTo>
                  <a:pt x="659" y="1064"/>
                </a:moveTo>
                <a:cubicBezTo>
                  <a:pt x="437" y="1064"/>
                  <a:pt x="256" y="884"/>
                  <a:pt x="256" y="661"/>
                </a:cubicBezTo>
                <a:cubicBezTo>
                  <a:pt x="256" y="438"/>
                  <a:pt x="437" y="257"/>
                  <a:pt x="659" y="257"/>
                </a:cubicBezTo>
                <a:cubicBezTo>
                  <a:pt x="882" y="257"/>
                  <a:pt x="1063" y="438"/>
                  <a:pt x="1063" y="661"/>
                </a:cubicBezTo>
                <a:cubicBezTo>
                  <a:pt x="1063" y="884"/>
                  <a:pt x="882" y="1064"/>
                  <a:pt x="659" y="1064"/>
                </a:cubicBezTo>
                <a:close/>
              </a:path>
            </a:pathLst>
          </a:custGeom>
          <a:solidFill>
            <a:srgbClr val="C8C8C8"/>
          </a:solidFill>
          <a:ln>
            <a:noFill/>
          </a:ln>
        </p:spPr>
        <p:txBody>
          <a:bodyPr vert="horz" wrap="square" lIns="65837" tIns="32918" rIns="65837" bIns="32918" numCol="1" anchor="t" anchorCtr="0" compatLnSpc="1">
            <a:prstTxWarp prst="textNoShape">
              <a:avLst/>
            </a:prstTxWarp>
          </a:bodyPr>
          <a:lstStyle/>
          <a:p>
            <a:endParaRPr lang="en-US">
              <a:solidFill>
                <a:srgbClr val="575757"/>
              </a:solidFill>
            </a:endParaRPr>
          </a:p>
        </p:txBody>
      </p:sp>
      <p:pic>
        <p:nvPicPr>
          <p:cNvPr id="165893" name="Picture 5" descr="Pearson logo">
            <a:extLst>
              <a:ext uri="{FF2B5EF4-FFF2-40B4-BE49-F238E27FC236}">
                <a16:creationId xmlns:a16="http://schemas.microsoft.com/office/drawing/2014/main" id="{5FEF19C6-6656-49F3-9418-BD57170BCC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9071" y="2220639"/>
            <a:ext cx="1210108" cy="828924"/>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a:extLst>
              <a:ext uri="{FF2B5EF4-FFF2-40B4-BE49-F238E27FC236}">
                <a16:creationId xmlns:a16="http://schemas.microsoft.com/office/drawing/2014/main" id="{557A0565-C1BB-487C-A41D-C5ED76F2B716}"/>
              </a:ext>
            </a:extLst>
          </p:cNvPr>
          <p:cNvSpPr txBox="1">
            <a:spLocks/>
          </p:cNvSpPr>
          <p:nvPr/>
        </p:nvSpPr>
        <p:spPr>
          <a:xfrm>
            <a:off x="-21006" y="-1479"/>
            <a:ext cx="12213006" cy="982397"/>
          </a:xfrm>
          <a:prstGeom prst="rect">
            <a:avLst/>
          </a:prstGeom>
          <a:solidFill>
            <a:srgbClr val="00A4E1"/>
          </a:solidFill>
        </p:spPr>
        <p:txBody>
          <a:bodyPr anchor="ct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342900">
              <a:lnSpc>
                <a:spcPct val="100000"/>
              </a:lnSpc>
            </a:pPr>
            <a:r>
              <a:rPr lang="en-US" b="1">
                <a:solidFill>
                  <a:schemeClr val="bg1"/>
                </a:solidFill>
              </a:rPr>
              <a:t>Collaboration and combined expertise among partners enables high quality, credibility, and a path to scale</a:t>
            </a:r>
            <a:endParaRPr lang="en-US" sz="2000" b="1">
              <a:solidFill>
                <a:schemeClr val="bg1"/>
              </a:solidFill>
            </a:endParaRPr>
          </a:p>
        </p:txBody>
      </p:sp>
      <p:pic>
        <p:nvPicPr>
          <p:cNvPr id="38" name="Picture 4">
            <a:extLst>
              <a:ext uri="{FF2B5EF4-FFF2-40B4-BE49-F238E27FC236}">
                <a16:creationId xmlns:a16="http://schemas.microsoft.com/office/drawing/2014/main" id="{C377C64E-797E-4A94-BBB8-797470A9F3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68598" y="2123627"/>
            <a:ext cx="731520" cy="7315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36632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C8FB-DACF-4E43-985B-250D9170C7DF}"/>
              </a:ext>
            </a:extLst>
          </p:cNvPr>
          <p:cNvSpPr>
            <a:spLocks noGrp="1"/>
          </p:cNvSpPr>
          <p:nvPr>
            <p:ph type="title"/>
          </p:nvPr>
        </p:nvSpPr>
        <p:spPr>
          <a:xfrm>
            <a:off x="0" y="15327"/>
            <a:ext cx="12192000" cy="919145"/>
          </a:xfrm>
          <a:solidFill>
            <a:srgbClr val="00A4E1"/>
          </a:solidFill>
        </p:spPr>
        <p:txBody>
          <a:bodyPr anchor="ctr">
            <a:noAutofit/>
          </a:bodyPr>
          <a:lstStyle/>
          <a:p>
            <a:pPr marL="342900">
              <a:lnSpc>
                <a:spcPct val="100000"/>
              </a:lnSpc>
            </a:pPr>
            <a:r>
              <a:rPr lang="en-US" b="1">
                <a:solidFill>
                  <a:schemeClr val="bg1"/>
                </a:solidFill>
              </a:rPr>
              <a:t>Learning Passport in Kosovo – Deep Dive</a:t>
            </a:r>
          </a:p>
        </p:txBody>
      </p:sp>
      <p:graphicFrame>
        <p:nvGraphicFramePr>
          <p:cNvPr id="3" name="Diagram 2">
            <a:extLst>
              <a:ext uri="{FF2B5EF4-FFF2-40B4-BE49-F238E27FC236}">
                <a16:creationId xmlns:a16="http://schemas.microsoft.com/office/drawing/2014/main" id="{5F7CE531-6AE3-4F53-9DFA-821BF603E2EA}"/>
              </a:ext>
            </a:extLst>
          </p:cNvPr>
          <p:cNvGraphicFramePr/>
          <p:nvPr>
            <p:extLst>
              <p:ext uri="{D42A27DB-BD31-4B8C-83A1-F6EECF244321}">
                <p14:modId xmlns:p14="http://schemas.microsoft.com/office/powerpoint/2010/main" val="2333837607"/>
              </p:ext>
            </p:extLst>
          </p:nvPr>
        </p:nvGraphicFramePr>
        <p:xfrm>
          <a:off x="800135" y="1828653"/>
          <a:ext cx="10933351" cy="5014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2082" name="Picture 2" descr="Free icon - Free vector icons - Free SVG, PSD, PNG, EPS, Ai &amp; Icon Font">
            <a:extLst>
              <a:ext uri="{FF2B5EF4-FFF2-40B4-BE49-F238E27FC236}">
                <a16:creationId xmlns:a16="http://schemas.microsoft.com/office/drawing/2014/main" id="{20C0E21F-B394-41C4-96AB-42BFE061C0E6}"/>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1164" y="2744951"/>
            <a:ext cx="1495097" cy="1495097"/>
          </a:xfrm>
          <a:prstGeom prst="rect">
            <a:avLst/>
          </a:prstGeom>
          <a:noFill/>
          <a:extLst>
            <a:ext uri="{909E8E84-426E-40DD-AFC4-6F175D3DCCD1}">
              <a14:hiddenFill xmlns:a14="http://schemas.microsoft.com/office/drawing/2010/main">
                <a:solidFill>
                  <a:srgbClr val="FFFFFF"/>
                </a:solidFill>
              </a14:hiddenFill>
            </a:ext>
          </a:extLst>
        </p:spPr>
      </p:pic>
      <p:pic>
        <p:nvPicPr>
          <p:cNvPr id="302084" name="Picture 4" descr="Items, shopping, cart icon - Download on Iconfinder">
            <a:extLst>
              <a:ext uri="{FF2B5EF4-FFF2-40B4-BE49-F238E27FC236}">
                <a16:creationId xmlns:a16="http://schemas.microsoft.com/office/drawing/2014/main" id="{BC68DD0E-94EB-4A72-A091-E238AE0D97F6}"/>
              </a:ext>
            </a:extLst>
          </p:cNvPr>
          <p:cNvPicPr>
            <a:picLocks noChangeAspect="1" noChangeArrowheads="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8365" t="18365" r="9260" b="13343"/>
          <a:stretch/>
        </p:blipFill>
        <p:spPr bwMode="auto">
          <a:xfrm>
            <a:off x="4285592" y="2069148"/>
            <a:ext cx="1325499" cy="1250731"/>
          </a:xfrm>
          <a:prstGeom prst="rect">
            <a:avLst/>
          </a:prstGeom>
          <a:noFill/>
          <a:extLst>
            <a:ext uri="{909E8E84-426E-40DD-AFC4-6F175D3DCCD1}">
              <a14:hiddenFill xmlns:a14="http://schemas.microsoft.com/office/drawing/2010/main">
                <a:solidFill>
                  <a:srgbClr val="FFFFFF"/>
                </a:solidFill>
              </a14:hiddenFill>
            </a:ext>
          </a:extLst>
        </p:spPr>
      </p:pic>
      <p:pic>
        <p:nvPicPr>
          <p:cNvPr id="302086" name="Picture 6" descr="Accept, comfirm, id, login, person, user icon - Download on Iconfinder">
            <a:extLst>
              <a:ext uri="{FF2B5EF4-FFF2-40B4-BE49-F238E27FC236}">
                <a16:creationId xmlns:a16="http://schemas.microsoft.com/office/drawing/2014/main" id="{AC6120BB-4568-49FB-A999-AFCEBA506527}"/>
              </a:ext>
            </a:extLst>
          </p:cNvPr>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0401" y="1494222"/>
            <a:ext cx="1250730" cy="1250730"/>
          </a:xfrm>
          <a:prstGeom prst="rect">
            <a:avLst/>
          </a:prstGeom>
          <a:noFill/>
          <a:extLst>
            <a:ext uri="{909E8E84-426E-40DD-AFC4-6F175D3DCCD1}">
              <a14:hiddenFill xmlns:a14="http://schemas.microsoft.com/office/drawing/2010/main">
                <a:solidFill>
                  <a:srgbClr val="FFFFFF"/>
                </a:solidFill>
              </a14:hiddenFill>
            </a:ext>
          </a:extLst>
        </p:spPr>
      </p:pic>
      <p:pic>
        <p:nvPicPr>
          <p:cNvPr id="302088" name="Picture 8" descr="E-learning Line Icon. Online Internet Education Symbol. Graduation..  Royalty Free Cliparts, Vectors, And Stock Illustration. Image 110198629.">
            <a:extLst>
              <a:ext uri="{FF2B5EF4-FFF2-40B4-BE49-F238E27FC236}">
                <a16:creationId xmlns:a16="http://schemas.microsoft.com/office/drawing/2014/main" id="{48EB0845-9D45-41EC-94FB-4B0569A3CB49}"/>
              </a:ext>
            </a:extLst>
          </p:cNvPr>
          <p:cNvPicPr>
            <a:picLocks noChangeAspect="1" noChangeArrowheads="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25135" t="27828" r="22442" b="25493"/>
          <a:stretch/>
        </p:blipFill>
        <p:spPr bwMode="auto">
          <a:xfrm>
            <a:off x="9953297" y="934473"/>
            <a:ext cx="1345324" cy="119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12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17052-71FA-4339-BFDC-058187BB1BF1}"/>
              </a:ext>
            </a:extLst>
          </p:cNvPr>
          <p:cNvPicPr>
            <a:picLocks noChangeAspect="1"/>
          </p:cNvPicPr>
          <p:nvPr/>
        </p:nvPicPr>
        <p:blipFill rotWithShape="1">
          <a:blip r:embed="rId7"/>
          <a:srcRect b="50937"/>
          <a:stretch/>
        </p:blipFill>
        <p:spPr>
          <a:xfrm>
            <a:off x="-84173" y="3633524"/>
            <a:ext cx="3779848" cy="3224476"/>
          </a:xfrm>
          <a:prstGeom prst="rect">
            <a:avLst/>
          </a:prstGeom>
        </p:spPr>
      </p:pic>
      <p:graphicFrame>
        <p:nvGraphicFramePr>
          <p:cNvPr id="78" name="Object 7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11" name="think-cell Slide" r:id="rId8" imgW="327" imgH="327" progId="TCLayout.ActiveDocument.1">
                  <p:embed/>
                </p:oleObj>
              </mc:Choice>
              <mc:Fallback>
                <p:oleObj name="think-cell Slide" r:id="rId8" imgW="327" imgH="327" progId="TCLayout.ActiveDocument.1">
                  <p:embed/>
                  <p:pic>
                    <p:nvPicPr>
                      <p:cNvPr id="78" name="Object 7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4" name="Rectangle 103" hidden="1"/>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Arial" panose="020B0604020202020204" pitchFamily="34" charset="0"/>
              <a:ea typeface="+mj-ea"/>
              <a:cs typeface="+mj-cs"/>
              <a:sym typeface="Arial" panose="020B0604020202020204" pitchFamily="34" charset="0"/>
            </a:endParaRPr>
          </a:p>
        </p:txBody>
      </p:sp>
      <p:sp>
        <p:nvSpPr>
          <p:cNvPr id="97" name="Title 1"/>
          <p:cNvSpPr>
            <a:spLocks noGrp="1"/>
          </p:cNvSpPr>
          <p:nvPr>
            <p:ph type="title"/>
          </p:nvPr>
        </p:nvSpPr>
        <p:spPr>
          <a:xfrm>
            <a:off x="657459" y="415502"/>
            <a:ext cx="10933350" cy="738664"/>
          </a:xfrm>
        </p:spPr>
        <p:txBody>
          <a:bodyPr/>
          <a:lstStyle/>
          <a:p>
            <a:pPr>
              <a:lnSpc>
                <a:spcPct val="100000"/>
              </a:lnSpc>
            </a:pPr>
            <a:r>
              <a:rPr lang="en-US"/>
              <a:t>Designed to close the learning poverty gap, the Learning Passport is an online, mobile, and offline tech platform enabling high quality, flexible learning </a:t>
            </a:r>
          </a:p>
        </p:txBody>
      </p:sp>
      <p:grpSp>
        <p:nvGrpSpPr>
          <p:cNvPr id="13" name="Group 12"/>
          <p:cNvGrpSpPr>
            <a:grpSpLocks/>
          </p:cNvGrpSpPr>
          <p:nvPr/>
        </p:nvGrpSpPr>
        <p:grpSpPr>
          <a:xfrm>
            <a:off x="657459" y="2033872"/>
            <a:ext cx="575274" cy="392233"/>
            <a:chOff x="3280500" y="4141415"/>
            <a:chExt cx="798992" cy="544768"/>
          </a:xfrm>
        </p:grpSpPr>
        <p:sp>
          <p:nvSpPr>
            <p:cNvPr id="113" name="Freeform 10">
              <a:extLst>
                <a:ext uri="{FF2B5EF4-FFF2-40B4-BE49-F238E27FC236}">
                  <a16:creationId xmlns:a16="http://schemas.microsoft.com/office/drawing/2014/main" id="{09EB9A3E-44DE-4265-9381-7633BFD4FFA0}"/>
                </a:ext>
              </a:extLst>
            </p:cNvPr>
            <p:cNvSpPr>
              <a:spLocks noEditPoints="1"/>
            </p:cNvSpPr>
            <p:nvPr/>
          </p:nvSpPr>
          <p:spPr bwMode="auto">
            <a:xfrm>
              <a:off x="3326301" y="4141415"/>
              <a:ext cx="707390" cy="499371"/>
            </a:xfrm>
            <a:custGeom>
              <a:avLst/>
              <a:gdLst>
                <a:gd name="T0" fmla="*/ 207 w 1872"/>
                <a:gd name="T1" fmla="*/ 339 h 1320"/>
                <a:gd name="T2" fmla="*/ 207 w 1872"/>
                <a:gd name="T3" fmla="*/ 295 h 1320"/>
                <a:gd name="T4" fmla="*/ 772 w 1872"/>
                <a:gd name="T5" fmla="*/ 317 h 1320"/>
                <a:gd name="T6" fmla="*/ 772 w 1872"/>
                <a:gd name="T7" fmla="*/ 422 h 1320"/>
                <a:gd name="T8" fmla="*/ 207 w 1872"/>
                <a:gd name="T9" fmla="*/ 400 h 1320"/>
                <a:gd name="T10" fmla="*/ 207 w 1872"/>
                <a:gd name="T11" fmla="*/ 444 h 1320"/>
                <a:gd name="T12" fmla="*/ 772 w 1872"/>
                <a:gd name="T13" fmla="*/ 422 h 1320"/>
                <a:gd name="T14" fmla="*/ 750 w 1872"/>
                <a:gd name="T15" fmla="*/ 506 h 1320"/>
                <a:gd name="T16" fmla="*/ 185 w 1872"/>
                <a:gd name="T17" fmla="*/ 528 h 1320"/>
                <a:gd name="T18" fmla="*/ 750 w 1872"/>
                <a:gd name="T19" fmla="*/ 550 h 1320"/>
                <a:gd name="T20" fmla="*/ 772 w 1872"/>
                <a:gd name="T21" fmla="*/ 633 h 1320"/>
                <a:gd name="T22" fmla="*/ 207 w 1872"/>
                <a:gd name="T23" fmla="*/ 611 h 1320"/>
                <a:gd name="T24" fmla="*/ 207 w 1872"/>
                <a:gd name="T25" fmla="*/ 655 h 1320"/>
                <a:gd name="T26" fmla="*/ 772 w 1872"/>
                <a:gd name="T27" fmla="*/ 633 h 1320"/>
                <a:gd name="T28" fmla="*/ 750 w 1872"/>
                <a:gd name="T29" fmla="*/ 717 h 1320"/>
                <a:gd name="T30" fmla="*/ 185 w 1872"/>
                <a:gd name="T31" fmla="*/ 739 h 1320"/>
                <a:gd name="T32" fmla="*/ 750 w 1872"/>
                <a:gd name="T33" fmla="*/ 761 h 1320"/>
                <a:gd name="T34" fmla="*/ 772 w 1872"/>
                <a:gd name="T35" fmla="*/ 844 h 1320"/>
                <a:gd name="T36" fmla="*/ 207 w 1872"/>
                <a:gd name="T37" fmla="*/ 822 h 1320"/>
                <a:gd name="T38" fmla="*/ 207 w 1872"/>
                <a:gd name="T39" fmla="*/ 866 h 1320"/>
                <a:gd name="T40" fmla="*/ 772 w 1872"/>
                <a:gd name="T41" fmla="*/ 844 h 1320"/>
                <a:gd name="T42" fmla="*/ 750 w 1872"/>
                <a:gd name="T43" fmla="*/ 928 h 1320"/>
                <a:gd name="T44" fmla="*/ 185 w 1872"/>
                <a:gd name="T45" fmla="*/ 950 h 1320"/>
                <a:gd name="T46" fmla="*/ 750 w 1872"/>
                <a:gd name="T47" fmla="*/ 972 h 1320"/>
                <a:gd name="T48" fmla="*/ 772 w 1872"/>
                <a:gd name="T49" fmla="*/ 1055 h 1320"/>
                <a:gd name="T50" fmla="*/ 207 w 1872"/>
                <a:gd name="T51" fmla="*/ 1033 h 1320"/>
                <a:gd name="T52" fmla="*/ 207 w 1872"/>
                <a:gd name="T53" fmla="*/ 1077 h 1320"/>
                <a:gd name="T54" fmla="*/ 772 w 1872"/>
                <a:gd name="T55" fmla="*/ 1055 h 1320"/>
                <a:gd name="T56" fmla="*/ 1665 w 1872"/>
                <a:gd name="T57" fmla="*/ 717 h 1320"/>
                <a:gd name="T58" fmla="*/ 1100 w 1872"/>
                <a:gd name="T59" fmla="*/ 739 h 1320"/>
                <a:gd name="T60" fmla="*/ 1665 w 1872"/>
                <a:gd name="T61" fmla="*/ 761 h 1320"/>
                <a:gd name="T62" fmla="*/ 1687 w 1872"/>
                <a:gd name="T63" fmla="*/ 844 h 1320"/>
                <a:gd name="T64" fmla="*/ 1122 w 1872"/>
                <a:gd name="T65" fmla="*/ 822 h 1320"/>
                <a:gd name="T66" fmla="*/ 1122 w 1872"/>
                <a:gd name="T67" fmla="*/ 866 h 1320"/>
                <a:gd name="T68" fmla="*/ 1687 w 1872"/>
                <a:gd name="T69" fmla="*/ 844 h 1320"/>
                <a:gd name="T70" fmla="*/ 1665 w 1872"/>
                <a:gd name="T71" fmla="*/ 928 h 1320"/>
                <a:gd name="T72" fmla="*/ 1100 w 1872"/>
                <a:gd name="T73" fmla="*/ 950 h 1320"/>
                <a:gd name="T74" fmla="*/ 1665 w 1872"/>
                <a:gd name="T75" fmla="*/ 972 h 1320"/>
                <a:gd name="T76" fmla="*/ 1687 w 1872"/>
                <a:gd name="T77" fmla="*/ 1055 h 1320"/>
                <a:gd name="T78" fmla="*/ 1122 w 1872"/>
                <a:gd name="T79" fmla="*/ 1033 h 1320"/>
                <a:gd name="T80" fmla="*/ 1122 w 1872"/>
                <a:gd name="T81" fmla="*/ 1077 h 1320"/>
                <a:gd name="T82" fmla="*/ 1687 w 1872"/>
                <a:gd name="T83" fmla="*/ 1055 h 1320"/>
                <a:gd name="T84" fmla="*/ 1872 w 1872"/>
                <a:gd name="T85" fmla="*/ 1298 h 1320"/>
                <a:gd name="T86" fmla="*/ 936 w 1872"/>
                <a:gd name="T87" fmla="*/ 1320 h 1320"/>
                <a:gd name="T88" fmla="*/ 0 w 1872"/>
                <a:gd name="T89" fmla="*/ 1298 h 1320"/>
                <a:gd name="T90" fmla="*/ 22 w 1872"/>
                <a:gd name="T91" fmla="*/ 0 h 1320"/>
                <a:gd name="T92" fmla="*/ 1211 w 1872"/>
                <a:gd name="T93" fmla="*/ 0 h 1320"/>
                <a:gd name="T94" fmla="*/ 958 w 1872"/>
                <a:gd name="T95" fmla="*/ 44 h 1320"/>
                <a:gd name="T96" fmla="*/ 1828 w 1872"/>
                <a:gd name="T97" fmla="*/ 1276 h 1320"/>
                <a:gd name="T98" fmla="*/ 1608 w 1872"/>
                <a:gd name="T99" fmla="*/ 44 h 1320"/>
                <a:gd name="T100" fmla="*/ 1850 w 1872"/>
                <a:gd name="T101" fmla="*/ 0 h 1320"/>
                <a:gd name="T102" fmla="*/ 44 w 1872"/>
                <a:gd name="T103" fmla="*/ 1276 h 1320"/>
                <a:gd name="T104" fmla="*/ 914 w 1872"/>
                <a:gd name="T105" fmla="*/ 44 h 1320"/>
                <a:gd name="T106" fmla="*/ 44 w 1872"/>
                <a:gd name="T107" fmla="*/ 1276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2" h="1320">
                  <a:moveTo>
                    <a:pt x="750" y="339"/>
                  </a:moveTo>
                  <a:cubicBezTo>
                    <a:pt x="207" y="339"/>
                    <a:pt x="207" y="339"/>
                    <a:pt x="207" y="339"/>
                  </a:cubicBezTo>
                  <a:cubicBezTo>
                    <a:pt x="195" y="339"/>
                    <a:pt x="185" y="329"/>
                    <a:pt x="185" y="317"/>
                  </a:cubicBezTo>
                  <a:cubicBezTo>
                    <a:pt x="185" y="305"/>
                    <a:pt x="195" y="295"/>
                    <a:pt x="207" y="295"/>
                  </a:cubicBezTo>
                  <a:cubicBezTo>
                    <a:pt x="750" y="295"/>
                    <a:pt x="750" y="295"/>
                    <a:pt x="750" y="295"/>
                  </a:cubicBezTo>
                  <a:cubicBezTo>
                    <a:pt x="762" y="295"/>
                    <a:pt x="772" y="305"/>
                    <a:pt x="772" y="317"/>
                  </a:cubicBezTo>
                  <a:cubicBezTo>
                    <a:pt x="772" y="329"/>
                    <a:pt x="762" y="339"/>
                    <a:pt x="750" y="339"/>
                  </a:cubicBezTo>
                  <a:close/>
                  <a:moveTo>
                    <a:pt x="772" y="422"/>
                  </a:moveTo>
                  <a:cubicBezTo>
                    <a:pt x="772" y="410"/>
                    <a:pt x="762" y="400"/>
                    <a:pt x="750" y="400"/>
                  </a:cubicBezTo>
                  <a:cubicBezTo>
                    <a:pt x="207" y="400"/>
                    <a:pt x="207" y="400"/>
                    <a:pt x="207" y="400"/>
                  </a:cubicBezTo>
                  <a:cubicBezTo>
                    <a:pt x="195" y="400"/>
                    <a:pt x="185" y="410"/>
                    <a:pt x="185" y="422"/>
                  </a:cubicBezTo>
                  <a:cubicBezTo>
                    <a:pt x="185" y="434"/>
                    <a:pt x="195" y="444"/>
                    <a:pt x="207" y="444"/>
                  </a:cubicBezTo>
                  <a:cubicBezTo>
                    <a:pt x="750" y="444"/>
                    <a:pt x="750" y="444"/>
                    <a:pt x="750" y="444"/>
                  </a:cubicBezTo>
                  <a:cubicBezTo>
                    <a:pt x="762" y="444"/>
                    <a:pt x="772" y="434"/>
                    <a:pt x="772" y="422"/>
                  </a:cubicBezTo>
                  <a:close/>
                  <a:moveTo>
                    <a:pt x="772" y="528"/>
                  </a:moveTo>
                  <a:cubicBezTo>
                    <a:pt x="772" y="516"/>
                    <a:pt x="762" y="506"/>
                    <a:pt x="750" y="506"/>
                  </a:cubicBezTo>
                  <a:cubicBezTo>
                    <a:pt x="207" y="506"/>
                    <a:pt x="207" y="506"/>
                    <a:pt x="207" y="506"/>
                  </a:cubicBezTo>
                  <a:cubicBezTo>
                    <a:pt x="195" y="506"/>
                    <a:pt x="185" y="516"/>
                    <a:pt x="185" y="528"/>
                  </a:cubicBezTo>
                  <a:cubicBezTo>
                    <a:pt x="185" y="540"/>
                    <a:pt x="195" y="550"/>
                    <a:pt x="207" y="550"/>
                  </a:cubicBezTo>
                  <a:cubicBezTo>
                    <a:pt x="750" y="550"/>
                    <a:pt x="750" y="550"/>
                    <a:pt x="750" y="550"/>
                  </a:cubicBezTo>
                  <a:cubicBezTo>
                    <a:pt x="762" y="550"/>
                    <a:pt x="772" y="540"/>
                    <a:pt x="772" y="528"/>
                  </a:cubicBezTo>
                  <a:close/>
                  <a:moveTo>
                    <a:pt x="772" y="633"/>
                  </a:moveTo>
                  <a:cubicBezTo>
                    <a:pt x="772" y="621"/>
                    <a:pt x="762" y="611"/>
                    <a:pt x="750" y="611"/>
                  </a:cubicBezTo>
                  <a:cubicBezTo>
                    <a:pt x="207" y="611"/>
                    <a:pt x="207" y="611"/>
                    <a:pt x="207" y="611"/>
                  </a:cubicBezTo>
                  <a:cubicBezTo>
                    <a:pt x="195" y="611"/>
                    <a:pt x="185" y="621"/>
                    <a:pt x="185" y="633"/>
                  </a:cubicBezTo>
                  <a:cubicBezTo>
                    <a:pt x="185" y="645"/>
                    <a:pt x="195" y="655"/>
                    <a:pt x="207" y="655"/>
                  </a:cubicBezTo>
                  <a:cubicBezTo>
                    <a:pt x="750" y="655"/>
                    <a:pt x="750" y="655"/>
                    <a:pt x="750" y="655"/>
                  </a:cubicBezTo>
                  <a:cubicBezTo>
                    <a:pt x="762" y="655"/>
                    <a:pt x="772" y="645"/>
                    <a:pt x="772" y="633"/>
                  </a:cubicBezTo>
                  <a:close/>
                  <a:moveTo>
                    <a:pt x="772" y="739"/>
                  </a:moveTo>
                  <a:cubicBezTo>
                    <a:pt x="772" y="727"/>
                    <a:pt x="762" y="717"/>
                    <a:pt x="750" y="717"/>
                  </a:cubicBezTo>
                  <a:cubicBezTo>
                    <a:pt x="207" y="717"/>
                    <a:pt x="207" y="717"/>
                    <a:pt x="207" y="717"/>
                  </a:cubicBezTo>
                  <a:cubicBezTo>
                    <a:pt x="195" y="717"/>
                    <a:pt x="185" y="727"/>
                    <a:pt x="185" y="739"/>
                  </a:cubicBezTo>
                  <a:cubicBezTo>
                    <a:pt x="185" y="751"/>
                    <a:pt x="195" y="761"/>
                    <a:pt x="207" y="761"/>
                  </a:cubicBezTo>
                  <a:cubicBezTo>
                    <a:pt x="750" y="761"/>
                    <a:pt x="750" y="761"/>
                    <a:pt x="750" y="761"/>
                  </a:cubicBezTo>
                  <a:cubicBezTo>
                    <a:pt x="762" y="761"/>
                    <a:pt x="772" y="751"/>
                    <a:pt x="772" y="739"/>
                  </a:cubicBezTo>
                  <a:close/>
                  <a:moveTo>
                    <a:pt x="772" y="844"/>
                  </a:moveTo>
                  <a:cubicBezTo>
                    <a:pt x="772" y="832"/>
                    <a:pt x="762" y="822"/>
                    <a:pt x="750" y="822"/>
                  </a:cubicBezTo>
                  <a:cubicBezTo>
                    <a:pt x="207" y="822"/>
                    <a:pt x="207" y="822"/>
                    <a:pt x="207" y="822"/>
                  </a:cubicBezTo>
                  <a:cubicBezTo>
                    <a:pt x="195" y="822"/>
                    <a:pt x="185" y="832"/>
                    <a:pt x="185" y="844"/>
                  </a:cubicBezTo>
                  <a:cubicBezTo>
                    <a:pt x="185" y="856"/>
                    <a:pt x="195" y="866"/>
                    <a:pt x="207" y="866"/>
                  </a:cubicBezTo>
                  <a:cubicBezTo>
                    <a:pt x="750" y="866"/>
                    <a:pt x="750" y="866"/>
                    <a:pt x="750" y="866"/>
                  </a:cubicBezTo>
                  <a:cubicBezTo>
                    <a:pt x="762" y="866"/>
                    <a:pt x="772" y="856"/>
                    <a:pt x="772" y="844"/>
                  </a:cubicBezTo>
                  <a:close/>
                  <a:moveTo>
                    <a:pt x="772" y="950"/>
                  </a:moveTo>
                  <a:cubicBezTo>
                    <a:pt x="772" y="938"/>
                    <a:pt x="762" y="928"/>
                    <a:pt x="750" y="928"/>
                  </a:cubicBezTo>
                  <a:cubicBezTo>
                    <a:pt x="207" y="928"/>
                    <a:pt x="207" y="928"/>
                    <a:pt x="207" y="928"/>
                  </a:cubicBezTo>
                  <a:cubicBezTo>
                    <a:pt x="195" y="928"/>
                    <a:pt x="185" y="938"/>
                    <a:pt x="185" y="950"/>
                  </a:cubicBezTo>
                  <a:cubicBezTo>
                    <a:pt x="185" y="962"/>
                    <a:pt x="195" y="972"/>
                    <a:pt x="207" y="972"/>
                  </a:cubicBezTo>
                  <a:cubicBezTo>
                    <a:pt x="750" y="972"/>
                    <a:pt x="750" y="972"/>
                    <a:pt x="750" y="972"/>
                  </a:cubicBezTo>
                  <a:cubicBezTo>
                    <a:pt x="762" y="972"/>
                    <a:pt x="772" y="962"/>
                    <a:pt x="772" y="950"/>
                  </a:cubicBezTo>
                  <a:close/>
                  <a:moveTo>
                    <a:pt x="772" y="1055"/>
                  </a:moveTo>
                  <a:cubicBezTo>
                    <a:pt x="772" y="1043"/>
                    <a:pt x="762" y="1033"/>
                    <a:pt x="750" y="1033"/>
                  </a:cubicBezTo>
                  <a:cubicBezTo>
                    <a:pt x="207" y="1033"/>
                    <a:pt x="207" y="1033"/>
                    <a:pt x="207" y="1033"/>
                  </a:cubicBezTo>
                  <a:cubicBezTo>
                    <a:pt x="195" y="1033"/>
                    <a:pt x="185" y="1043"/>
                    <a:pt x="185" y="1055"/>
                  </a:cubicBezTo>
                  <a:cubicBezTo>
                    <a:pt x="185" y="1067"/>
                    <a:pt x="195" y="1077"/>
                    <a:pt x="207" y="1077"/>
                  </a:cubicBezTo>
                  <a:cubicBezTo>
                    <a:pt x="750" y="1077"/>
                    <a:pt x="750" y="1077"/>
                    <a:pt x="750" y="1077"/>
                  </a:cubicBezTo>
                  <a:cubicBezTo>
                    <a:pt x="762" y="1077"/>
                    <a:pt x="772" y="1067"/>
                    <a:pt x="772" y="1055"/>
                  </a:cubicBezTo>
                  <a:close/>
                  <a:moveTo>
                    <a:pt x="1687" y="739"/>
                  </a:moveTo>
                  <a:cubicBezTo>
                    <a:pt x="1687" y="727"/>
                    <a:pt x="1677" y="717"/>
                    <a:pt x="1665" y="717"/>
                  </a:cubicBezTo>
                  <a:cubicBezTo>
                    <a:pt x="1122" y="717"/>
                    <a:pt x="1122" y="717"/>
                    <a:pt x="1122" y="717"/>
                  </a:cubicBezTo>
                  <a:cubicBezTo>
                    <a:pt x="1110" y="717"/>
                    <a:pt x="1100" y="727"/>
                    <a:pt x="1100" y="739"/>
                  </a:cubicBezTo>
                  <a:cubicBezTo>
                    <a:pt x="1100" y="751"/>
                    <a:pt x="1110" y="761"/>
                    <a:pt x="1122" y="761"/>
                  </a:cubicBezTo>
                  <a:cubicBezTo>
                    <a:pt x="1665" y="761"/>
                    <a:pt x="1665" y="761"/>
                    <a:pt x="1665" y="761"/>
                  </a:cubicBezTo>
                  <a:cubicBezTo>
                    <a:pt x="1677" y="761"/>
                    <a:pt x="1687" y="751"/>
                    <a:pt x="1687" y="739"/>
                  </a:cubicBezTo>
                  <a:close/>
                  <a:moveTo>
                    <a:pt x="1687" y="844"/>
                  </a:moveTo>
                  <a:cubicBezTo>
                    <a:pt x="1687" y="832"/>
                    <a:pt x="1677" y="822"/>
                    <a:pt x="1665" y="822"/>
                  </a:cubicBezTo>
                  <a:cubicBezTo>
                    <a:pt x="1122" y="822"/>
                    <a:pt x="1122" y="822"/>
                    <a:pt x="1122" y="822"/>
                  </a:cubicBezTo>
                  <a:cubicBezTo>
                    <a:pt x="1110" y="822"/>
                    <a:pt x="1100" y="832"/>
                    <a:pt x="1100" y="844"/>
                  </a:cubicBezTo>
                  <a:cubicBezTo>
                    <a:pt x="1100" y="856"/>
                    <a:pt x="1110" y="866"/>
                    <a:pt x="1122" y="866"/>
                  </a:cubicBezTo>
                  <a:cubicBezTo>
                    <a:pt x="1665" y="866"/>
                    <a:pt x="1665" y="866"/>
                    <a:pt x="1665" y="866"/>
                  </a:cubicBezTo>
                  <a:cubicBezTo>
                    <a:pt x="1677" y="866"/>
                    <a:pt x="1687" y="856"/>
                    <a:pt x="1687" y="844"/>
                  </a:cubicBezTo>
                  <a:close/>
                  <a:moveTo>
                    <a:pt x="1687" y="950"/>
                  </a:moveTo>
                  <a:cubicBezTo>
                    <a:pt x="1687" y="938"/>
                    <a:pt x="1677" y="928"/>
                    <a:pt x="1665" y="928"/>
                  </a:cubicBezTo>
                  <a:cubicBezTo>
                    <a:pt x="1122" y="928"/>
                    <a:pt x="1122" y="928"/>
                    <a:pt x="1122" y="928"/>
                  </a:cubicBezTo>
                  <a:cubicBezTo>
                    <a:pt x="1110" y="928"/>
                    <a:pt x="1100" y="938"/>
                    <a:pt x="1100" y="950"/>
                  </a:cubicBezTo>
                  <a:cubicBezTo>
                    <a:pt x="1100" y="962"/>
                    <a:pt x="1110" y="972"/>
                    <a:pt x="1122" y="972"/>
                  </a:cubicBezTo>
                  <a:cubicBezTo>
                    <a:pt x="1665" y="972"/>
                    <a:pt x="1665" y="972"/>
                    <a:pt x="1665" y="972"/>
                  </a:cubicBezTo>
                  <a:cubicBezTo>
                    <a:pt x="1677" y="972"/>
                    <a:pt x="1687" y="962"/>
                    <a:pt x="1687" y="950"/>
                  </a:cubicBezTo>
                  <a:close/>
                  <a:moveTo>
                    <a:pt x="1687" y="1055"/>
                  </a:moveTo>
                  <a:cubicBezTo>
                    <a:pt x="1687" y="1043"/>
                    <a:pt x="1677" y="1033"/>
                    <a:pt x="1665" y="1033"/>
                  </a:cubicBezTo>
                  <a:cubicBezTo>
                    <a:pt x="1122" y="1033"/>
                    <a:pt x="1122" y="1033"/>
                    <a:pt x="1122" y="1033"/>
                  </a:cubicBezTo>
                  <a:cubicBezTo>
                    <a:pt x="1110" y="1033"/>
                    <a:pt x="1100" y="1043"/>
                    <a:pt x="1100" y="1055"/>
                  </a:cubicBezTo>
                  <a:cubicBezTo>
                    <a:pt x="1100" y="1067"/>
                    <a:pt x="1110" y="1077"/>
                    <a:pt x="1122" y="1077"/>
                  </a:cubicBezTo>
                  <a:cubicBezTo>
                    <a:pt x="1665" y="1077"/>
                    <a:pt x="1665" y="1077"/>
                    <a:pt x="1665" y="1077"/>
                  </a:cubicBezTo>
                  <a:cubicBezTo>
                    <a:pt x="1677" y="1077"/>
                    <a:pt x="1687" y="1067"/>
                    <a:pt x="1687" y="1055"/>
                  </a:cubicBezTo>
                  <a:close/>
                  <a:moveTo>
                    <a:pt x="1872" y="22"/>
                  </a:moveTo>
                  <a:cubicBezTo>
                    <a:pt x="1872" y="1298"/>
                    <a:pt x="1872" y="1298"/>
                    <a:pt x="1872" y="1298"/>
                  </a:cubicBezTo>
                  <a:cubicBezTo>
                    <a:pt x="1872" y="1310"/>
                    <a:pt x="1863" y="1320"/>
                    <a:pt x="1850" y="1320"/>
                  </a:cubicBezTo>
                  <a:cubicBezTo>
                    <a:pt x="936" y="1320"/>
                    <a:pt x="936" y="1320"/>
                    <a:pt x="936" y="1320"/>
                  </a:cubicBezTo>
                  <a:cubicBezTo>
                    <a:pt x="22" y="1320"/>
                    <a:pt x="22" y="1320"/>
                    <a:pt x="22" y="1320"/>
                  </a:cubicBezTo>
                  <a:cubicBezTo>
                    <a:pt x="9" y="1320"/>
                    <a:pt x="0" y="1310"/>
                    <a:pt x="0" y="1298"/>
                  </a:cubicBezTo>
                  <a:cubicBezTo>
                    <a:pt x="0" y="22"/>
                    <a:pt x="0" y="22"/>
                    <a:pt x="0" y="22"/>
                  </a:cubicBezTo>
                  <a:cubicBezTo>
                    <a:pt x="0" y="10"/>
                    <a:pt x="9" y="0"/>
                    <a:pt x="22" y="0"/>
                  </a:cubicBezTo>
                  <a:cubicBezTo>
                    <a:pt x="936" y="0"/>
                    <a:pt x="936" y="0"/>
                    <a:pt x="936" y="0"/>
                  </a:cubicBezTo>
                  <a:cubicBezTo>
                    <a:pt x="1211" y="0"/>
                    <a:pt x="1211" y="0"/>
                    <a:pt x="1211" y="0"/>
                  </a:cubicBezTo>
                  <a:cubicBezTo>
                    <a:pt x="1211" y="44"/>
                    <a:pt x="1211" y="44"/>
                    <a:pt x="1211" y="44"/>
                  </a:cubicBezTo>
                  <a:cubicBezTo>
                    <a:pt x="958" y="44"/>
                    <a:pt x="958" y="44"/>
                    <a:pt x="958" y="44"/>
                  </a:cubicBezTo>
                  <a:cubicBezTo>
                    <a:pt x="958" y="1276"/>
                    <a:pt x="958" y="1276"/>
                    <a:pt x="958" y="1276"/>
                  </a:cubicBezTo>
                  <a:cubicBezTo>
                    <a:pt x="1828" y="1276"/>
                    <a:pt x="1828" y="1276"/>
                    <a:pt x="1828" y="1276"/>
                  </a:cubicBezTo>
                  <a:cubicBezTo>
                    <a:pt x="1828" y="44"/>
                    <a:pt x="1828" y="44"/>
                    <a:pt x="1828" y="44"/>
                  </a:cubicBezTo>
                  <a:cubicBezTo>
                    <a:pt x="1608" y="44"/>
                    <a:pt x="1608" y="44"/>
                    <a:pt x="1608" y="44"/>
                  </a:cubicBezTo>
                  <a:cubicBezTo>
                    <a:pt x="1608" y="0"/>
                    <a:pt x="1608" y="0"/>
                    <a:pt x="1608" y="0"/>
                  </a:cubicBezTo>
                  <a:cubicBezTo>
                    <a:pt x="1850" y="0"/>
                    <a:pt x="1850" y="0"/>
                    <a:pt x="1850" y="0"/>
                  </a:cubicBezTo>
                  <a:cubicBezTo>
                    <a:pt x="1863" y="0"/>
                    <a:pt x="1872" y="10"/>
                    <a:pt x="1872" y="22"/>
                  </a:cubicBezTo>
                  <a:close/>
                  <a:moveTo>
                    <a:pt x="44" y="1276"/>
                  </a:moveTo>
                  <a:cubicBezTo>
                    <a:pt x="914" y="1276"/>
                    <a:pt x="914" y="1276"/>
                    <a:pt x="914" y="1276"/>
                  </a:cubicBezTo>
                  <a:cubicBezTo>
                    <a:pt x="914" y="44"/>
                    <a:pt x="914" y="44"/>
                    <a:pt x="914" y="44"/>
                  </a:cubicBezTo>
                  <a:cubicBezTo>
                    <a:pt x="44" y="44"/>
                    <a:pt x="44" y="44"/>
                    <a:pt x="44" y="44"/>
                  </a:cubicBezTo>
                  <a:lnTo>
                    <a:pt x="44" y="1276"/>
                  </a:lnTo>
                  <a:close/>
                </a:path>
              </a:pathLst>
            </a:custGeom>
            <a:solidFill>
              <a:srgbClr val="0056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837" tIns="32918" rIns="65837" bIns="32918" numCol="1" anchor="t" anchorCtr="0" compatLnSpc="1">
              <a:prstTxWarp prst="textNoShape">
                <a:avLst/>
              </a:prstTxWarp>
            </a:bodyPr>
            <a:lstStyle/>
            <a:p>
              <a:endParaRPr lang="en-US"/>
            </a:p>
          </p:txBody>
        </p:sp>
        <p:sp>
          <p:nvSpPr>
            <p:cNvPr id="114" name="Freeform 11">
              <a:extLst>
                <a:ext uri="{FF2B5EF4-FFF2-40B4-BE49-F238E27FC236}">
                  <a16:creationId xmlns:a16="http://schemas.microsoft.com/office/drawing/2014/main" id="{C2C6DEB8-77FB-4C2B-8B48-FE3F303DB1DB}"/>
                </a:ext>
              </a:extLst>
            </p:cNvPr>
            <p:cNvSpPr>
              <a:spLocks noEditPoints="1"/>
            </p:cNvSpPr>
            <p:nvPr/>
          </p:nvSpPr>
          <p:spPr bwMode="auto">
            <a:xfrm>
              <a:off x="3280500" y="4141415"/>
              <a:ext cx="798992" cy="544768"/>
            </a:xfrm>
            <a:custGeom>
              <a:avLst/>
              <a:gdLst>
                <a:gd name="T0" fmla="*/ 2114 w 2114"/>
                <a:gd name="T1" fmla="*/ 0 h 1440"/>
                <a:gd name="T2" fmla="*/ 2114 w 2114"/>
                <a:gd name="T3" fmla="*/ 1418 h 1440"/>
                <a:gd name="T4" fmla="*/ 2092 w 2114"/>
                <a:gd name="T5" fmla="*/ 1440 h 1440"/>
                <a:gd name="T6" fmla="*/ 22 w 2114"/>
                <a:gd name="T7" fmla="*/ 1440 h 1440"/>
                <a:gd name="T8" fmla="*/ 0 w 2114"/>
                <a:gd name="T9" fmla="*/ 1418 h 1440"/>
                <a:gd name="T10" fmla="*/ 0 w 2114"/>
                <a:gd name="T11" fmla="*/ 0 h 1440"/>
                <a:gd name="T12" fmla="*/ 63 w 2114"/>
                <a:gd name="T13" fmla="*/ 0 h 1440"/>
                <a:gd name="T14" fmla="*/ 63 w 2114"/>
                <a:gd name="T15" fmla="*/ 1354 h 1440"/>
                <a:gd name="T16" fmla="*/ 85 w 2114"/>
                <a:gd name="T17" fmla="*/ 1376 h 1440"/>
                <a:gd name="T18" fmla="*/ 2029 w 2114"/>
                <a:gd name="T19" fmla="*/ 1376 h 1440"/>
                <a:gd name="T20" fmla="*/ 2051 w 2114"/>
                <a:gd name="T21" fmla="*/ 1354 h 1440"/>
                <a:gd name="T22" fmla="*/ 2051 w 2114"/>
                <a:gd name="T23" fmla="*/ 0 h 1440"/>
                <a:gd name="T24" fmla="*/ 2114 w 2114"/>
                <a:gd name="T25" fmla="*/ 0 h 1440"/>
                <a:gd name="T26" fmla="*/ 1670 w 2114"/>
                <a:gd name="T27" fmla="*/ 544 h 1440"/>
                <a:gd name="T28" fmla="*/ 1685 w 2114"/>
                <a:gd name="T29" fmla="*/ 536 h 1440"/>
                <a:gd name="T30" fmla="*/ 1685 w 2114"/>
                <a:gd name="T31" fmla="*/ 11 h 1440"/>
                <a:gd name="T32" fmla="*/ 1675 w 2114"/>
                <a:gd name="T33" fmla="*/ 0 h 1440"/>
                <a:gd name="T34" fmla="*/ 1386 w 2114"/>
                <a:gd name="T35" fmla="*/ 0 h 1440"/>
                <a:gd name="T36" fmla="*/ 1376 w 2114"/>
                <a:gd name="T37" fmla="*/ 11 h 1440"/>
                <a:gd name="T38" fmla="*/ 1376 w 2114"/>
                <a:gd name="T39" fmla="*/ 536 h 1440"/>
                <a:gd name="T40" fmla="*/ 1392 w 2114"/>
                <a:gd name="T41" fmla="*/ 544 h 1440"/>
                <a:gd name="T42" fmla="*/ 1525 w 2114"/>
                <a:gd name="T43" fmla="*/ 415 h 1440"/>
                <a:gd name="T44" fmla="*/ 1537 w 2114"/>
                <a:gd name="T45" fmla="*/ 415 h 1440"/>
                <a:gd name="T46" fmla="*/ 1670 w 2114"/>
                <a:gd name="T47" fmla="*/ 544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4" h="1440">
                  <a:moveTo>
                    <a:pt x="2114" y="0"/>
                  </a:moveTo>
                  <a:cubicBezTo>
                    <a:pt x="2114" y="1418"/>
                    <a:pt x="2114" y="1418"/>
                    <a:pt x="2114" y="1418"/>
                  </a:cubicBezTo>
                  <a:cubicBezTo>
                    <a:pt x="2114" y="1430"/>
                    <a:pt x="2104" y="1440"/>
                    <a:pt x="2092" y="1440"/>
                  </a:cubicBezTo>
                  <a:cubicBezTo>
                    <a:pt x="22" y="1440"/>
                    <a:pt x="22" y="1440"/>
                    <a:pt x="22" y="1440"/>
                  </a:cubicBezTo>
                  <a:cubicBezTo>
                    <a:pt x="10" y="1440"/>
                    <a:pt x="0" y="1430"/>
                    <a:pt x="0" y="1418"/>
                  </a:cubicBezTo>
                  <a:cubicBezTo>
                    <a:pt x="0" y="0"/>
                    <a:pt x="0" y="0"/>
                    <a:pt x="0" y="0"/>
                  </a:cubicBezTo>
                  <a:cubicBezTo>
                    <a:pt x="63" y="0"/>
                    <a:pt x="63" y="0"/>
                    <a:pt x="63" y="0"/>
                  </a:cubicBezTo>
                  <a:cubicBezTo>
                    <a:pt x="63" y="1354"/>
                    <a:pt x="63" y="1354"/>
                    <a:pt x="63" y="1354"/>
                  </a:cubicBezTo>
                  <a:cubicBezTo>
                    <a:pt x="63" y="1366"/>
                    <a:pt x="73" y="1376"/>
                    <a:pt x="85" y="1376"/>
                  </a:cubicBezTo>
                  <a:cubicBezTo>
                    <a:pt x="2029" y="1376"/>
                    <a:pt x="2029" y="1376"/>
                    <a:pt x="2029" y="1376"/>
                  </a:cubicBezTo>
                  <a:cubicBezTo>
                    <a:pt x="2041" y="1376"/>
                    <a:pt x="2051" y="1366"/>
                    <a:pt x="2051" y="1354"/>
                  </a:cubicBezTo>
                  <a:cubicBezTo>
                    <a:pt x="2051" y="0"/>
                    <a:pt x="2051" y="0"/>
                    <a:pt x="2051" y="0"/>
                  </a:cubicBezTo>
                  <a:lnTo>
                    <a:pt x="2114" y="0"/>
                  </a:lnTo>
                  <a:close/>
                  <a:moveTo>
                    <a:pt x="1670" y="544"/>
                  </a:moveTo>
                  <a:cubicBezTo>
                    <a:pt x="1675" y="551"/>
                    <a:pt x="1685" y="545"/>
                    <a:pt x="1685" y="536"/>
                  </a:cubicBezTo>
                  <a:cubicBezTo>
                    <a:pt x="1685" y="536"/>
                    <a:pt x="1685" y="536"/>
                    <a:pt x="1685" y="11"/>
                  </a:cubicBezTo>
                  <a:cubicBezTo>
                    <a:pt x="1685" y="5"/>
                    <a:pt x="1681" y="0"/>
                    <a:pt x="1675" y="0"/>
                  </a:cubicBezTo>
                  <a:cubicBezTo>
                    <a:pt x="1675" y="0"/>
                    <a:pt x="1675" y="0"/>
                    <a:pt x="1386" y="0"/>
                  </a:cubicBezTo>
                  <a:cubicBezTo>
                    <a:pt x="1381" y="0"/>
                    <a:pt x="1376" y="5"/>
                    <a:pt x="1376" y="11"/>
                  </a:cubicBezTo>
                  <a:cubicBezTo>
                    <a:pt x="1376" y="11"/>
                    <a:pt x="1376" y="11"/>
                    <a:pt x="1376" y="536"/>
                  </a:cubicBezTo>
                  <a:cubicBezTo>
                    <a:pt x="1376" y="545"/>
                    <a:pt x="1386" y="551"/>
                    <a:pt x="1392" y="544"/>
                  </a:cubicBezTo>
                  <a:cubicBezTo>
                    <a:pt x="1392" y="544"/>
                    <a:pt x="1392" y="544"/>
                    <a:pt x="1525" y="415"/>
                  </a:cubicBezTo>
                  <a:cubicBezTo>
                    <a:pt x="1528" y="412"/>
                    <a:pt x="1533" y="412"/>
                    <a:pt x="1537" y="415"/>
                  </a:cubicBezTo>
                  <a:cubicBezTo>
                    <a:pt x="1537" y="415"/>
                    <a:pt x="1537" y="415"/>
                    <a:pt x="1670" y="544"/>
                  </a:cubicBezTo>
                  <a:close/>
                </a:path>
              </a:pathLst>
            </a:custGeom>
            <a:solidFill>
              <a:srgbClr val="0056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837" tIns="32918" rIns="65837" bIns="32918" numCol="1" anchor="t" anchorCtr="0" compatLnSpc="1">
              <a:prstTxWarp prst="textNoShape">
                <a:avLst/>
              </a:prstTxWarp>
            </a:bodyPr>
            <a:lstStyle/>
            <a:p>
              <a:endParaRPr lang="en-US"/>
            </a:p>
          </p:txBody>
        </p:sp>
      </p:grpSp>
      <p:sp>
        <p:nvSpPr>
          <p:cNvPr id="105" name="TextBox 104"/>
          <p:cNvSpPr txBox="1"/>
          <p:nvPr/>
        </p:nvSpPr>
        <p:spPr>
          <a:xfrm>
            <a:off x="1433811" y="1922212"/>
            <a:ext cx="1527056" cy="615553"/>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b="1">
                <a:solidFill>
                  <a:srgbClr val="005674"/>
                </a:solidFill>
              </a:rPr>
              <a:t>Educational content</a:t>
            </a:r>
          </a:p>
        </p:txBody>
      </p:sp>
      <p:sp>
        <p:nvSpPr>
          <p:cNvPr id="102" name="TextBox 101"/>
          <p:cNvSpPr txBox="1"/>
          <p:nvPr/>
        </p:nvSpPr>
        <p:spPr>
          <a:xfrm>
            <a:off x="2441476" y="2967843"/>
            <a:ext cx="1376328" cy="615553"/>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b="1">
                <a:solidFill>
                  <a:srgbClr val="0082B0"/>
                </a:solidFill>
              </a:rPr>
              <a:t>Curriculum framework</a:t>
            </a:r>
          </a:p>
        </p:txBody>
      </p:sp>
      <p:sp>
        <p:nvSpPr>
          <p:cNvPr id="107" name="TextBox 106"/>
          <p:cNvSpPr txBox="1"/>
          <p:nvPr/>
        </p:nvSpPr>
        <p:spPr>
          <a:xfrm>
            <a:off x="3779062" y="4123171"/>
            <a:ext cx="1512926" cy="615553"/>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b="1">
                <a:solidFill>
                  <a:srgbClr val="00B0F0"/>
                </a:solidFill>
              </a:rPr>
              <a:t>Technology platform</a:t>
            </a:r>
          </a:p>
        </p:txBody>
      </p:sp>
      <p:sp>
        <p:nvSpPr>
          <p:cNvPr id="109" name="TextBox 108"/>
          <p:cNvSpPr txBox="1"/>
          <p:nvPr/>
        </p:nvSpPr>
        <p:spPr>
          <a:xfrm>
            <a:off x="4567120" y="5367980"/>
            <a:ext cx="1696621" cy="615553"/>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b="1">
                <a:solidFill>
                  <a:srgbClr val="93E2FF"/>
                </a:solidFill>
              </a:rPr>
              <a:t>Supportive environment</a:t>
            </a:r>
          </a:p>
        </p:txBody>
      </p:sp>
      <p:grpSp>
        <p:nvGrpSpPr>
          <p:cNvPr id="6" name="Group 5"/>
          <p:cNvGrpSpPr>
            <a:grpSpLocks/>
          </p:cNvGrpSpPr>
          <p:nvPr/>
        </p:nvGrpSpPr>
        <p:grpSpPr>
          <a:xfrm>
            <a:off x="1846049" y="2989474"/>
            <a:ext cx="394059" cy="572290"/>
            <a:chOff x="3551767" y="2615145"/>
            <a:chExt cx="492574" cy="715363"/>
          </a:xfrm>
          <a:solidFill>
            <a:schemeClr val="accent6">
              <a:lumMod val="75000"/>
            </a:schemeClr>
          </a:solidFill>
        </p:grpSpPr>
        <p:sp>
          <p:nvSpPr>
            <p:cNvPr id="100" name="Freeform 99"/>
            <p:cNvSpPr>
              <a:spLocks/>
            </p:cNvSpPr>
            <p:nvPr/>
          </p:nvSpPr>
          <p:spPr bwMode="auto">
            <a:xfrm>
              <a:off x="3551767" y="2677805"/>
              <a:ext cx="492574" cy="652703"/>
            </a:xfrm>
            <a:custGeom>
              <a:avLst/>
              <a:gdLst>
                <a:gd name="T0" fmla="*/ 22 w 1258"/>
                <a:gd name="T1" fmla="*/ 1670 h 1670"/>
                <a:gd name="T2" fmla="*/ 1236 w 1258"/>
                <a:gd name="T3" fmla="*/ 1670 h 1670"/>
                <a:gd name="T4" fmla="*/ 1258 w 1258"/>
                <a:gd name="T5" fmla="*/ 1648 h 1670"/>
                <a:gd name="T6" fmla="*/ 1258 w 1258"/>
                <a:gd name="T7" fmla="*/ 22 h 1670"/>
                <a:gd name="T8" fmla="*/ 1236 w 1258"/>
                <a:gd name="T9" fmla="*/ 0 h 1670"/>
                <a:gd name="T10" fmla="*/ 876 w 1258"/>
                <a:gd name="T11" fmla="*/ 0 h 1670"/>
                <a:gd name="T12" fmla="*/ 876 w 1258"/>
                <a:gd name="T13" fmla="*/ 44 h 1670"/>
                <a:gd name="T14" fmla="*/ 1214 w 1258"/>
                <a:gd name="T15" fmla="*/ 44 h 1670"/>
                <a:gd name="T16" fmla="*/ 1214 w 1258"/>
                <a:gd name="T17" fmla="*/ 1626 h 1670"/>
                <a:gd name="T18" fmla="*/ 44 w 1258"/>
                <a:gd name="T19" fmla="*/ 1626 h 1670"/>
                <a:gd name="T20" fmla="*/ 44 w 1258"/>
                <a:gd name="T21" fmla="*/ 44 h 1670"/>
                <a:gd name="T22" fmla="*/ 382 w 1258"/>
                <a:gd name="T23" fmla="*/ 44 h 1670"/>
                <a:gd name="T24" fmla="*/ 382 w 1258"/>
                <a:gd name="T25" fmla="*/ 0 h 1670"/>
                <a:gd name="T26" fmla="*/ 22 w 1258"/>
                <a:gd name="T27" fmla="*/ 0 h 1670"/>
                <a:gd name="T28" fmla="*/ 0 w 1258"/>
                <a:gd name="T29" fmla="*/ 22 h 1670"/>
                <a:gd name="T30" fmla="*/ 0 w 1258"/>
                <a:gd name="T31" fmla="*/ 1648 h 1670"/>
                <a:gd name="T32" fmla="*/ 22 w 1258"/>
                <a:gd name="T33" fmla="*/ 167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8" h="1670">
                  <a:moveTo>
                    <a:pt x="22" y="1670"/>
                  </a:moveTo>
                  <a:cubicBezTo>
                    <a:pt x="1236" y="1670"/>
                    <a:pt x="1236" y="1670"/>
                    <a:pt x="1236" y="1670"/>
                  </a:cubicBezTo>
                  <a:cubicBezTo>
                    <a:pt x="1249" y="1670"/>
                    <a:pt x="1258" y="1661"/>
                    <a:pt x="1258" y="1648"/>
                  </a:cubicBezTo>
                  <a:cubicBezTo>
                    <a:pt x="1258" y="22"/>
                    <a:pt x="1258" y="22"/>
                    <a:pt x="1258" y="22"/>
                  </a:cubicBezTo>
                  <a:cubicBezTo>
                    <a:pt x="1258" y="10"/>
                    <a:pt x="1249" y="0"/>
                    <a:pt x="1236" y="0"/>
                  </a:cubicBezTo>
                  <a:cubicBezTo>
                    <a:pt x="876" y="0"/>
                    <a:pt x="876" y="0"/>
                    <a:pt x="876" y="0"/>
                  </a:cubicBezTo>
                  <a:cubicBezTo>
                    <a:pt x="876" y="44"/>
                    <a:pt x="876" y="44"/>
                    <a:pt x="876" y="44"/>
                  </a:cubicBezTo>
                  <a:cubicBezTo>
                    <a:pt x="1214" y="44"/>
                    <a:pt x="1214" y="44"/>
                    <a:pt x="1214" y="44"/>
                  </a:cubicBezTo>
                  <a:cubicBezTo>
                    <a:pt x="1214" y="1626"/>
                    <a:pt x="1214" y="1626"/>
                    <a:pt x="1214" y="1626"/>
                  </a:cubicBezTo>
                  <a:cubicBezTo>
                    <a:pt x="44" y="1626"/>
                    <a:pt x="44" y="1626"/>
                    <a:pt x="44" y="1626"/>
                  </a:cubicBezTo>
                  <a:cubicBezTo>
                    <a:pt x="44" y="44"/>
                    <a:pt x="44" y="44"/>
                    <a:pt x="44" y="44"/>
                  </a:cubicBezTo>
                  <a:cubicBezTo>
                    <a:pt x="382" y="44"/>
                    <a:pt x="382" y="44"/>
                    <a:pt x="382" y="44"/>
                  </a:cubicBezTo>
                  <a:cubicBezTo>
                    <a:pt x="382" y="0"/>
                    <a:pt x="382" y="0"/>
                    <a:pt x="382" y="0"/>
                  </a:cubicBezTo>
                  <a:cubicBezTo>
                    <a:pt x="22" y="0"/>
                    <a:pt x="22" y="0"/>
                    <a:pt x="22" y="0"/>
                  </a:cubicBezTo>
                  <a:cubicBezTo>
                    <a:pt x="9" y="0"/>
                    <a:pt x="0" y="10"/>
                    <a:pt x="0" y="22"/>
                  </a:cubicBezTo>
                  <a:cubicBezTo>
                    <a:pt x="0" y="1648"/>
                    <a:pt x="0" y="1648"/>
                    <a:pt x="0" y="1648"/>
                  </a:cubicBezTo>
                  <a:cubicBezTo>
                    <a:pt x="0" y="1661"/>
                    <a:pt x="9" y="1670"/>
                    <a:pt x="22" y="1670"/>
                  </a:cubicBezTo>
                  <a:close/>
                </a:path>
              </a:pathLst>
            </a:custGeom>
            <a:solidFill>
              <a:srgbClr val="008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endParaRPr lang="en-US"/>
            </a:p>
          </p:txBody>
        </p:sp>
        <p:sp>
          <p:nvSpPr>
            <p:cNvPr id="101" name="Freeform 100"/>
            <p:cNvSpPr>
              <a:spLocks/>
            </p:cNvSpPr>
            <p:nvPr/>
          </p:nvSpPr>
          <p:spPr bwMode="auto">
            <a:xfrm>
              <a:off x="3633573" y="2615145"/>
              <a:ext cx="328963" cy="599617"/>
            </a:xfrm>
            <a:custGeom>
              <a:avLst/>
              <a:gdLst>
                <a:gd name="connsiteX0" fmla="*/ 296727 w 600075"/>
                <a:gd name="connsiteY0" fmla="*/ 1044575 h 1093787"/>
                <a:gd name="connsiteX1" fmla="*/ 584335 w 600075"/>
                <a:gd name="connsiteY1" fmla="*/ 1044575 h 1093787"/>
                <a:gd name="connsiteX2" fmla="*/ 600075 w 600075"/>
                <a:gd name="connsiteY2" fmla="*/ 1060450 h 1093787"/>
                <a:gd name="connsiteX3" fmla="*/ 584335 w 600075"/>
                <a:gd name="connsiteY3" fmla="*/ 1076325 h 1093787"/>
                <a:gd name="connsiteX4" fmla="*/ 296727 w 600075"/>
                <a:gd name="connsiteY4" fmla="*/ 1076325 h 1093787"/>
                <a:gd name="connsiteX5" fmla="*/ 280987 w 600075"/>
                <a:gd name="connsiteY5" fmla="*/ 1060450 h 1093787"/>
                <a:gd name="connsiteX6" fmla="*/ 296727 w 600075"/>
                <a:gd name="connsiteY6" fmla="*/ 1044575 h 1093787"/>
                <a:gd name="connsiteX7" fmla="*/ 31750 w 600075"/>
                <a:gd name="connsiteY7" fmla="*/ 971550 h 1093787"/>
                <a:gd name="connsiteX8" fmla="*/ 31750 w 600075"/>
                <a:gd name="connsiteY8" fmla="*/ 1062038 h 1093787"/>
                <a:gd name="connsiteX9" fmla="*/ 122238 w 600075"/>
                <a:gd name="connsiteY9" fmla="*/ 1062038 h 1093787"/>
                <a:gd name="connsiteX10" fmla="*/ 122238 w 600075"/>
                <a:gd name="connsiteY10" fmla="*/ 971550 h 1093787"/>
                <a:gd name="connsiteX11" fmla="*/ 296727 w 600075"/>
                <a:gd name="connsiteY11" fmla="*/ 958850 h 1093787"/>
                <a:gd name="connsiteX12" fmla="*/ 584335 w 600075"/>
                <a:gd name="connsiteY12" fmla="*/ 958850 h 1093787"/>
                <a:gd name="connsiteX13" fmla="*/ 600075 w 600075"/>
                <a:gd name="connsiteY13" fmla="*/ 974725 h 1093787"/>
                <a:gd name="connsiteX14" fmla="*/ 584335 w 600075"/>
                <a:gd name="connsiteY14" fmla="*/ 990600 h 1093787"/>
                <a:gd name="connsiteX15" fmla="*/ 296727 w 600075"/>
                <a:gd name="connsiteY15" fmla="*/ 990600 h 1093787"/>
                <a:gd name="connsiteX16" fmla="*/ 280987 w 600075"/>
                <a:gd name="connsiteY16" fmla="*/ 974725 h 1093787"/>
                <a:gd name="connsiteX17" fmla="*/ 296727 w 600075"/>
                <a:gd name="connsiteY17" fmla="*/ 958850 h 1093787"/>
                <a:gd name="connsiteX18" fmla="*/ 15668 w 600075"/>
                <a:gd name="connsiteY18" fmla="*/ 941387 h 1093787"/>
                <a:gd name="connsiteX19" fmla="*/ 136733 w 600075"/>
                <a:gd name="connsiteY19" fmla="*/ 941387 h 1093787"/>
                <a:gd name="connsiteX20" fmla="*/ 152400 w 600075"/>
                <a:gd name="connsiteY20" fmla="*/ 957054 h 1093787"/>
                <a:gd name="connsiteX21" fmla="*/ 152400 w 600075"/>
                <a:gd name="connsiteY21" fmla="*/ 1078120 h 1093787"/>
                <a:gd name="connsiteX22" fmla="*/ 136733 w 600075"/>
                <a:gd name="connsiteY22" fmla="*/ 1093787 h 1093787"/>
                <a:gd name="connsiteX23" fmla="*/ 15668 w 600075"/>
                <a:gd name="connsiteY23" fmla="*/ 1093787 h 1093787"/>
                <a:gd name="connsiteX24" fmla="*/ 0 w 600075"/>
                <a:gd name="connsiteY24" fmla="*/ 1078120 h 1093787"/>
                <a:gd name="connsiteX25" fmla="*/ 0 w 600075"/>
                <a:gd name="connsiteY25" fmla="*/ 957054 h 1093787"/>
                <a:gd name="connsiteX26" fmla="*/ 15668 w 600075"/>
                <a:gd name="connsiteY26" fmla="*/ 941387 h 1093787"/>
                <a:gd name="connsiteX27" fmla="*/ 296727 w 600075"/>
                <a:gd name="connsiteY27" fmla="*/ 766762 h 1093787"/>
                <a:gd name="connsiteX28" fmla="*/ 584335 w 600075"/>
                <a:gd name="connsiteY28" fmla="*/ 766762 h 1093787"/>
                <a:gd name="connsiteX29" fmla="*/ 600075 w 600075"/>
                <a:gd name="connsiteY29" fmla="*/ 782637 h 1093787"/>
                <a:gd name="connsiteX30" fmla="*/ 584335 w 600075"/>
                <a:gd name="connsiteY30" fmla="*/ 798512 h 1093787"/>
                <a:gd name="connsiteX31" fmla="*/ 296727 w 600075"/>
                <a:gd name="connsiteY31" fmla="*/ 798512 h 1093787"/>
                <a:gd name="connsiteX32" fmla="*/ 280987 w 600075"/>
                <a:gd name="connsiteY32" fmla="*/ 782637 h 1093787"/>
                <a:gd name="connsiteX33" fmla="*/ 296727 w 600075"/>
                <a:gd name="connsiteY33" fmla="*/ 766762 h 1093787"/>
                <a:gd name="connsiteX34" fmla="*/ 31750 w 600075"/>
                <a:gd name="connsiteY34" fmla="*/ 695325 h 1093787"/>
                <a:gd name="connsiteX35" fmla="*/ 31750 w 600075"/>
                <a:gd name="connsiteY35" fmla="*/ 785813 h 1093787"/>
                <a:gd name="connsiteX36" fmla="*/ 122238 w 600075"/>
                <a:gd name="connsiteY36" fmla="*/ 785813 h 1093787"/>
                <a:gd name="connsiteX37" fmla="*/ 122238 w 600075"/>
                <a:gd name="connsiteY37" fmla="*/ 695325 h 1093787"/>
                <a:gd name="connsiteX38" fmla="*/ 296727 w 600075"/>
                <a:gd name="connsiteY38" fmla="*/ 681037 h 1093787"/>
                <a:gd name="connsiteX39" fmla="*/ 584335 w 600075"/>
                <a:gd name="connsiteY39" fmla="*/ 681037 h 1093787"/>
                <a:gd name="connsiteX40" fmla="*/ 600075 w 600075"/>
                <a:gd name="connsiteY40" fmla="*/ 696912 h 1093787"/>
                <a:gd name="connsiteX41" fmla="*/ 584335 w 600075"/>
                <a:gd name="connsiteY41" fmla="*/ 712787 h 1093787"/>
                <a:gd name="connsiteX42" fmla="*/ 296727 w 600075"/>
                <a:gd name="connsiteY42" fmla="*/ 712787 h 1093787"/>
                <a:gd name="connsiteX43" fmla="*/ 280987 w 600075"/>
                <a:gd name="connsiteY43" fmla="*/ 696912 h 1093787"/>
                <a:gd name="connsiteX44" fmla="*/ 296727 w 600075"/>
                <a:gd name="connsiteY44" fmla="*/ 681037 h 1093787"/>
                <a:gd name="connsiteX45" fmla="*/ 15668 w 600075"/>
                <a:gd name="connsiteY45" fmla="*/ 663575 h 1093787"/>
                <a:gd name="connsiteX46" fmla="*/ 136733 w 600075"/>
                <a:gd name="connsiteY46" fmla="*/ 663575 h 1093787"/>
                <a:gd name="connsiteX47" fmla="*/ 152400 w 600075"/>
                <a:gd name="connsiteY47" fmla="*/ 679242 h 1093787"/>
                <a:gd name="connsiteX48" fmla="*/ 152400 w 600075"/>
                <a:gd name="connsiteY48" fmla="*/ 800308 h 1093787"/>
                <a:gd name="connsiteX49" fmla="*/ 136733 w 600075"/>
                <a:gd name="connsiteY49" fmla="*/ 815975 h 1093787"/>
                <a:gd name="connsiteX50" fmla="*/ 15668 w 600075"/>
                <a:gd name="connsiteY50" fmla="*/ 815975 h 1093787"/>
                <a:gd name="connsiteX51" fmla="*/ 0 w 600075"/>
                <a:gd name="connsiteY51" fmla="*/ 800308 h 1093787"/>
                <a:gd name="connsiteX52" fmla="*/ 0 w 600075"/>
                <a:gd name="connsiteY52" fmla="*/ 679242 h 1093787"/>
                <a:gd name="connsiteX53" fmla="*/ 15668 w 600075"/>
                <a:gd name="connsiteY53" fmla="*/ 663575 h 1093787"/>
                <a:gd name="connsiteX54" fmla="*/ 296727 w 600075"/>
                <a:gd name="connsiteY54" fmla="*/ 485775 h 1093787"/>
                <a:gd name="connsiteX55" fmla="*/ 584335 w 600075"/>
                <a:gd name="connsiteY55" fmla="*/ 485775 h 1093787"/>
                <a:gd name="connsiteX56" fmla="*/ 600075 w 600075"/>
                <a:gd name="connsiteY56" fmla="*/ 501650 h 1093787"/>
                <a:gd name="connsiteX57" fmla="*/ 584335 w 600075"/>
                <a:gd name="connsiteY57" fmla="*/ 517525 h 1093787"/>
                <a:gd name="connsiteX58" fmla="*/ 296727 w 600075"/>
                <a:gd name="connsiteY58" fmla="*/ 517525 h 1093787"/>
                <a:gd name="connsiteX59" fmla="*/ 280987 w 600075"/>
                <a:gd name="connsiteY59" fmla="*/ 501650 h 1093787"/>
                <a:gd name="connsiteX60" fmla="*/ 296727 w 600075"/>
                <a:gd name="connsiteY60" fmla="*/ 485775 h 1093787"/>
                <a:gd name="connsiteX61" fmla="*/ 31750 w 600075"/>
                <a:gd name="connsiteY61" fmla="*/ 412750 h 1093787"/>
                <a:gd name="connsiteX62" fmla="*/ 31750 w 600075"/>
                <a:gd name="connsiteY62" fmla="*/ 503238 h 1093787"/>
                <a:gd name="connsiteX63" fmla="*/ 122238 w 600075"/>
                <a:gd name="connsiteY63" fmla="*/ 503238 h 1093787"/>
                <a:gd name="connsiteX64" fmla="*/ 122238 w 600075"/>
                <a:gd name="connsiteY64" fmla="*/ 412750 h 1093787"/>
                <a:gd name="connsiteX65" fmla="*/ 296727 w 600075"/>
                <a:gd name="connsiteY65" fmla="*/ 400050 h 1093787"/>
                <a:gd name="connsiteX66" fmla="*/ 584335 w 600075"/>
                <a:gd name="connsiteY66" fmla="*/ 400050 h 1093787"/>
                <a:gd name="connsiteX67" fmla="*/ 600075 w 600075"/>
                <a:gd name="connsiteY67" fmla="*/ 415925 h 1093787"/>
                <a:gd name="connsiteX68" fmla="*/ 584335 w 600075"/>
                <a:gd name="connsiteY68" fmla="*/ 431800 h 1093787"/>
                <a:gd name="connsiteX69" fmla="*/ 296727 w 600075"/>
                <a:gd name="connsiteY69" fmla="*/ 431800 h 1093787"/>
                <a:gd name="connsiteX70" fmla="*/ 280987 w 600075"/>
                <a:gd name="connsiteY70" fmla="*/ 415925 h 1093787"/>
                <a:gd name="connsiteX71" fmla="*/ 296727 w 600075"/>
                <a:gd name="connsiteY71" fmla="*/ 400050 h 1093787"/>
                <a:gd name="connsiteX72" fmla="*/ 15668 w 600075"/>
                <a:gd name="connsiteY72" fmla="*/ 382587 h 1093787"/>
                <a:gd name="connsiteX73" fmla="*/ 136733 w 600075"/>
                <a:gd name="connsiteY73" fmla="*/ 382587 h 1093787"/>
                <a:gd name="connsiteX74" fmla="*/ 152400 w 600075"/>
                <a:gd name="connsiteY74" fmla="*/ 398182 h 1093787"/>
                <a:gd name="connsiteX75" fmla="*/ 152400 w 600075"/>
                <a:gd name="connsiteY75" fmla="*/ 519393 h 1093787"/>
                <a:gd name="connsiteX76" fmla="*/ 136733 w 600075"/>
                <a:gd name="connsiteY76" fmla="*/ 534987 h 1093787"/>
                <a:gd name="connsiteX77" fmla="*/ 15668 w 600075"/>
                <a:gd name="connsiteY77" fmla="*/ 534987 h 1093787"/>
                <a:gd name="connsiteX78" fmla="*/ 0 w 600075"/>
                <a:gd name="connsiteY78" fmla="*/ 519393 h 1093787"/>
                <a:gd name="connsiteX79" fmla="*/ 0 w 600075"/>
                <a:gd name="connsiteY79" fmla="*/ 398182 h 1093787"/>
                <a:gd name="connsiteX80" fmla="*/ 15668 w 600075"/>
                <a:gd name="connsiteY80" fmla="*/ 382587 h 1093787"/>
                <a:gd name="connsiteX81" fmla="*/ 301266 w 600075"/>
                <a:gd name="connsiteY81" fmla="*/ 31750 h 1093787"/>
                <a:gd name="connsiteX82" fmla="*/ 279758 w 600075"/>
                <a:gd name="connsiteY82" fmla="*/ 36027 h 1093787"/>
                <a:gd name="connsiteX83" fmla="*/ 246062 w 600075"/>
                <a:gd name="connsiteY83" fmla="*/ 66675 h 1093787"/>
                <a:gd name="connsiteX84" fmla="*/ 357187 w 600075"/>
                <a:gd name="connsiteY84" fmla="*/ 66675 h 1093787"/>
                <a:gd name="connsiteX85" fmla="*/ 323491 w 600075"/>
                <a:gd name="connsiteY85" fmla="*/ 36027 h 1093787"/>
                <a:gd name="connsiteX86" fmla="*/ 301266 w 600075"/>
                <a:gd name="connsiteY86" fmla="*/ 31750 h 1093787"/>
                <a:gd name="connsiteX87" fmla="*/ 300832 w 600075"/>
                <a:gd name="connsiteY87" fmla="*/ 0 h 1093787"/>
                <a:gd name="connsiteX88" fmla="*/ 373818 w 600075"/>
                <a:gd name="connsiteY88" fmla="*/ 35602 h 1093787"/>
                <a:gd name="connsiteX89" fmla="*/ 390275 w 600075"/>
                <a:gd name="connsiteY89" fmla="*/ 66220 h 1093787"/>
                <a:gd name="connsiteX90" fmla="*/ 439648 w 600075"/>
                <a:gd name="connsiteY90" fmla="*/ 66220 h 1093787"/>
                <a:gd name="connsiteX91" fmla="*/ 446088 w 600075"/>
                <a:gd name="connsiteY91" fmla="*/ 73340 h 1093787"/>
                <a:gd name="connsiteX92" fmla="*/ 446088 w 600075"/>
                <a:gd name="connsiteY92" fmla="*/ 113927 h 1093787"/>
                <a:gd name="connsiteX93" fmla="*/ 446088 w 600075"/>
                <a:gd name="connsiteY93" fmla="*/ 145256 h 1093787"/>
                <a:gd name="connsiteX94" fmla="*/ 446088 w 600075"/>
                <a:gd name="connsiteY94" fmla="*/ 178010 h 1093787"/>
                <a:gd name="connsiteX95" fmla="*/ 431062 w 600075"/>
                <a:gd name="connsiteY95" fmla="*/ 193675 h 1093787"/>
                <a:gd name="connsiteX96" fmla="*/ 171317 w 600075"/>
                <a:gd name="connsiteY96" fmla="*/ 193675 h 1093787"/>
                <a:gd name="connsiteX97" fmla="*/ 155575 w 600075"/>
                <a:gd name="connsiteY97" fmla="*/ 178010 h 1093787"/>
                <a:gd name="connsiteX98" fmla="*/ 155575 w 600075"/>
                <a:gd name="connsiteY98" fmla="*/ 145256 h 1093787"/>
                <a:gd name="connsiteX99" fmla="*/ 155575 w 600075"/>
                <a:gd name="connsiteY99" fmla="*/ 113927 h 1093787"/>
                <a:gd name="connsiteX100" fmla="*/ 155575 w 600075"/>
                <a:gd name="connsiteY100" fmla="*/ 73340 h 1093787"/>
                <a:gd name="connsiteX101" fmla="*/ 162731 w 600075"/>
                <a:gd name="connsiteY101" fmla="*/ 66220 h 1093787"/>
                <a:gd name="connsiteX102" fmla="*/ 212104 w 600075"/>
                <a:gd name="connsiteY102" fmla="*/ 66220 h 1093787"/>
                <a:gd name="connsiteX103" fmla="*/ 227846 w 600075"/>
                <a:gd name="connsiteY103" fmla="*/ 35602 h 1093787"/>
                <a:gd name="connsiteX104" fmla="*/ 300832 w 600075"/>
                <a:gd name="connsiteY104" fmla="*/ 0 h 109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00075" h="1093787">
                  <a:moveTo>
                    <a:pt x="296727" y="1044575"/>
                  </a:moveTo>
                  <a:cubicBezTo>
                    <a:pt x="296727" y="1044575"/>
                    <a:pt x="296727" y="1044575"/>
                    <a:pt x="584335" y="1044575"/>
                  </a:cubicBezTo>
                  <a:cubicBezTo>
                    <a:pt x="592921" y="1044575"/>
                    <a:pt x="600075" y="1051791"/>
                    <a:pt x="600075" y="1060450"/>
                  </a:cubicBezTo>
                  <a:cubicBezTo>
                    <a:pt x="600075" y="1069109"/>
                    <a:pt x="592921" y="1076325"/>
                    <a:pt x="584335" y="1076325"/>
                  </a:cubicBezTo>
                  <a:cubicBezTo>
                    <a:pt x="584335" y="1076325"/>
                    <a:pt x="584335" y="1076325"/>
                    <a:pt x="296727" y="1076325"/>
                  </a:cubicBezTo>
                  <a:cubicBezTo>
                    <a:pt x="288142" y="1076325"/>
                    <a:pt x="280987" y="1069109"/>
                    <a:pt x="280987" y="1060450"/>
                  </a:cubicBezTo>
                  <a:cubicBezTo>
                    <a:pt x="280987" y="1051791"/>
                    <a:pt x="288142" y="1044575"/>
                    <a:pt x="296727" y="1044575"/>
                  </a:cubicBezTo>
                  <a:close/>
                  <a:moveTo>
                    <a:pt x="31750" y="971550"/>
                  </a:moveTo>
                  <a:lnTo>
                    <a:pt x="31750" y="1062038"/>
                  </a:lnTo>
                  <a:lnTo>
                    <a:pt x="122238" y="1062038"/>
                  </a:lnTo>
                  <a:lnTo>
                    <a:pt x="122238" y="971550"/>
                  </a:lnTo>
                  <a:close/>
                  <a:moveTo>
                    <a:pt x="296727" y="958850"/>
                  </a:moveTo>
                  <a:cubicBezTo>
                    <a:pt x="296727" y="958850"/>
                    <a:pt x="296727" y="958850"/>
                    <a:pt x="584335" y="958850"/>
                  </a:cubicBezTo>
                  <a:cubicBezTo>
                    <a:pt x="592921" y="958850"/>
                    <a:pt x="600075" y="966066"/>
                    <a:pt x="600075" y="974725"/>
                  </a:cubicBezTo>
                  <a:cubicBezTo>
                    <a:pt x="600075" y="983384"/>
                    <a:pt x="592921" y="990600"/>
                    <a:pt x="584335" y="990600"/>
                  </a:cubicBezTo>
                  <a:cubicBezTo>
                    <a:pt x="584335" y="990600"/>
                    <a:pt x="584335" y="990600"/>
                    <a:pt x="296727" y="990600"/>
                  </a:cubicBezTo>
                  <a:cubicBezTo>
                    <a:pt x="288142" y="990600"/>
                    <a:pt x="280987" y="983384"/>
                    <a:pt x="280987" y="974725"/>
                  </a:cubicBezTo>
                  <a:cubicBezTo>
                    <a:pt x="280987" y="966066"/>
                    <a:pt x="288142" y="958850"/>
                    <a:pt x="296727" y="958850"/>
                  </a:cubicBezTo>
                  <a:close/>
                  <a:moveTo>
                    <a:pt x="15668" y="941387"/>
                  </a:moveTo>
                  <a:cubicBezTo>
                    <a:pt x="15668" y="941387"/>
                    <a:pt x="15668" y="941387"/>
                    <a:pt x="136733" y="941387"/>
                  </a:cubicBezTo>
                  <a:cubicBezTo>
                    <a:pt x="145991" y="941387"/>
                    <a:pt x="152400" y="948509"/>
                    <a:pt x="152400" y="957054"/>
                  </a:cubicBezTo>
                  <a:cubicBezTo>
                    <a:pt x="152400" y="957054"/>
                    <a:pt x="152400" y="957054"/>
                    <a:pt x="152400" y="1078120"/>
                  </a:cubicBezTo>
                  <a:cubicBezTo>
                    <a:pt x="152400" y="1086666"/>
                    <a:pt x="145991" y="1093787"/>
                    <a:pt x="136733" y="1093787"/>
                  </a:cubicBezTo>
                  <a:cubicBezTo>
                    <a:pt x="136733" y="1093787"/>
                    <a:pt x="136733" y="1093787"/>
                    <a:pt x="15668" y="1093787"/>
                  </a:cubicBezTo>
                  <a:cubicBezTo>
                    <a:pt x="7122" y="1093787"/>
                    <a:pt x="0" y="1086666"/>
                    <a:pt x="0" y="1078120"/>
                  </a:cubicBezTo>
                  <a:cubicBezTo>
                    <a:pt x="0" y="1078120"/>
                    <a:pt x="0" y="1078120"/>
                    <a:pt x="0" y="957054"/>
                  </a:cubicBezTo>
                  <a:cubicBezTo>
                    <a:pt x="0" y="948509"/>
                    <a:pt x="7122" y="941387"/>
                    <a:pt x="15668" y="941387"/>
                  </a:cubicBezTo>
                  <a:close/>
                  <a:moveTo>
                    <a:pt x="296727" y="766762"/>
                  </a:moveTo>
                  <a:cubicBezTo>
                    <a:pt x="296727" y="766762"/>
                    <a:pt x="296727" y="766762"/>
                    <a:pt x="584335" y="766762"/>
                  </a:cubicBezTo>
                  <a:cubicBezTo>
                    <a:pt x="592921" y="766762"/>
                    <a:pt x="600075" y="773978"/>
                    <a:pt x="600075" y="782637"/>
                  </a:cubicBezTo>
                  <a:cubicBezTo>
                    <a:pt x="600075" y="791296"/>
                    <a:pt x="592921" y="798512"/>
                    <a:pt x="584335" y="798512"/>
                  </a:cubicBezTo>
                  <a:cubicBezTo>
                    <a:pt x="584335" y="798512"/>
                    <a:pt x="584335" y="798512"/>
                    <a:pt x="296727" y="798512"/>
                  </a:cubicBezTo>
                  <a:cubicBezTo>
                    <a:pt x="288142" y="798512"/>
                    <a:pt x="280987" y="791296"/>
                    <a:pt x="280987" y="782637"/>
                  </a:cubicBezTo>
                  <a:cubicBezTo>
                    <a:pt x="280987" y="773978"/>
                    <a:pt x="288142" y="766762"/>
                    <a:pt x="296727" y="766762"/>
                  </a:cubicBezTo>
                  <a:close/>
                  <a:moveTo>
                    <a:pt x="31750" y="695325"/>
                  </a:moveTo>
                  <a:lnTo>
                    <a:pt x="31750" y="785813"/>
                  </a:lnTo>
                  <a:lnTo>
                    <a:pt x="122238" y="785813"/>
                  </a:lnTo>
                  <a:lnTo>
                    <a:pt x="122238" y="695325"/>
                  </a:lnTo>
                  <a:close/>
                  <a:moveTo>
                    <a:pt x="296727" y="681037"/>
                  </a:moveTo>
                  <a:cubicBezTo>
                    <a:pt x="296727" y="681037"/>
                    <a:pt x="296727" y="681037"/>
                    <a:pt x="584335" y="681037"/>
                  </a:cubicBezTo>
                  <a:cubicBezTo>
                    <a:pt x="592921" y="681037"/>
                    <a:pt x="600075" y="688253"/>
                    <a:pt x="600075" y="696912"/>
                  </a:cubicBezTo>
                  <a:cubicBezTo>
                    <a:pt x="600075" y="705571"/>
                    <a:pt x="592921" y="712787"/>
                    <a:pt x="584335" y="712787"/>
                  </a:cubicBezTo>
                  <a:cubicBezTo>
                    <a:pt x="584335" y="712787"/>
                    <a:pt x="584335" y="712787"/>
                    <a:pt x="296727" y="712787"/>
                  </a:cubicBezTo>
                  <a:cubicBezTo>
                    <a:pt x="288142" y="712787"/>
                    <a:pt x="280987" y="705571"/>
                    <a:pt x="280987" y="696912"/>
                  </a:cubicBezTo>
                  <a:cubicBezTo>
                    <a:pt x="280987" y="688253"/>
                    <a:pt x="288142" y="681037"/>
                    <a:pt x="296727" y="681037"/>
                  </a:cubicBezTo>
                  <a:close/>
                  <a:moveTo>
                    <a:pt x="15668" y="663575"/>
                  </a:moveTo>
                  <a:cubicBezTo>
                    <a:pt x="15668" y="663575"/>
                    <a:pt x="15668" y="663575"/>
                    <a:pt x="136733" y="663575"/>
                  </a:cubicBezTo>
                  <a:cubicBezTo>
                    <a:pt x="145991" y="663575"/>
                    <a:pt x="152400" y="670697"/>
                    <a:pt x="152400" y="679242"/>
                  </a:cubicBezTo>
                  <a:cubicBezTo>
                    <a:pt x="152400" y="679242"/>
                    <a:pt x="152400" y="679242"/>
                    <a:pt x="152400" y="800308"/>
                  </a:cubicBezTo>
                  <a:cubicBezTo>
                    <a:pt x="152400" y="808854"/>
                    <a:pt x="145991" y="815975"/>
                    <a:pt x="136733" y="815975"/>
                  </a:cubicBezTo>
                  <a:cubicBezTo>
                    <a:pt x="136733" y="815975"/>
                    <a:pt x="136733" y="815975"/>
                    <a:pt x="15668" y="815975"/>
                  </a:cubicBezTo>
                  <a:cubicBezTo>
                    <a:pt x="7122" y="815975"/>
                    <a:pt x="0" y="808854"/>
                    <a:pt x="0" y="800308"/>
                  </a:cubicBezTo>
                  <a:cubicBezTo>
                    <a:pt x="0" y="800308"/>
                    <a:pt x="0" y="800308"/>
                    <a:pt x="0" y="679242"/>
                  </a:cubicBezTo>
                  <a:cubicBezTo>
                    <a:pt x="0" y="670697"/>
                    <a:pt x="7122" y="663575"/>
                    <a:pt x="15668" y="663575"/>
                  </a:cubicBezTo>
                  <a:close/>
                  <a:moveTo>
                    <a:pt x="296727" y="485775"/>
                  </a:moveTo>
                  <a:cubicBezTo>
                    <a:pt x="296727" y="485775"/>
                    <a:pt x="296727" y="485775"/>
                    <a:pt x="584335" y="485775"/>
                  </a:cubicBezTo>
                  <a:cubicBezTo>
                    <a:pt x="592921" y="485775"/>
                    <a:pt x="600075" y="492991"/>
                    <a:pt x="600075" y="501650"/>
                  </a:cubicBezTo>
                  <a:cubicBezTo>
                    <a:pt x="600075" y="511031"/>
                    <a:pt x="592921" y="517525"/>
                    <a:pt x="584335" y="517525"/>
                  </a:cubicBezTo>
                  <a:cubicBezTo>
                    <a:pt x="584335" y="517525"/>
                    <a:pt x="584335" y="517525"/>
                    <a:pt x="296727" y="517525"/>
                  </a:cubicBezTo>
                  <a:cubicBezTo>
                    <a:pt x="288142" y="517525"/>
                    <a:pt x="280987" y="511031"/>
                    <a:pt x="280987" y="501650"/>
                  </a:cubicBezTo>
                  <a:cubicBezTo>
                    <a:pt x="280987" y="492991"/>
                    <a:pt x="288142" y="485775"/>
                    <a:pt x="296727" y="485775"/>
                  </a:cubicBezTo>
                  <a:close/>
                  <a:moveTo>
                    <a:pt x="31750" y="412750"/>
                  </a:moveTo>
                  <a:lnTo>
                    <a:pt x="31750" y="503238"/>
                  </a:lnTo>
                  <a:lnTo>
                    <a:pt x="122238" y="503238"/>
                  </a:lnTo>
                  <a:lnTo>
                    <a:pt x="122238" y="412750"/>
                  </a:lnTo>
                  <a:close/>
                  <a:moveTo>
                    <a:pt x="296727" y="400050"/>
                  </a:moveTo>
                  <a:cubicBezTo>
                    <a:pt x="296727" y="400050"/>
                    <a:pt x="296727" y="400050"/>
                    <a:pt x="584335" y="400050"/>
                  </a:cubicBezTo>
                  <a:cubicBezTo>
                    <a:pt x="592921" y="400050"/>
                    <a:pt x="600075" y="406544"/>
                    <a:pt x="600075" y="415925"/>
                  </a:cubicBezTo>
                  <a:cubicBezTo>
                    <a:pt x="600075" y="424584"/>
                    <a:pt x="592921" y="431800"/>
                    <a:pt x="584335" y="431800"/>
                  </a:cubicBezTo>
                  <a:cubicBezTo>
                    <a:pt x="584335" y="431800"/>
                    <a:pt x="584335" y="431800"/>
                    <a:pt x="296727" y="431800"/>
                  </a:cubicBezTo>
                  <a:cubicBezTo>
                    <a:pt x="288142" y="431800"/>
                    <a:pt x="280987" y="424584"/>
                    <a:pt x="280987" y="415925"/>
                  </a:cubicBezTo>
                  <a:cubicBezTo>
                    <a:pt x="280987" y="406544"/>
                    <a:pt x="288142" y="400050"/>
                    <a:pt x="296727" y="400050"/>
                  </a:cubicBezTo>
                  <a:close/>
                  <a:moveTo>
                    <a:pt x="15668" y="382587"/>
                  </a:moveTo>
                  <a:cubicBezTo>
                    <a:pt x="15668" y="382587"/>
                    <a:pt x="15668" y="382587"/>
                    <a:pt x="136733" y="382587"/>
                  </a:cubicBezTo>
                  <a:cubicBezTo>
                    <a:pt x="145991" y="382587"/>
                    <a:pt x="152400" y="389675"/>
                    <a:pt x="152400" y="398182"/>
                  </a:cubicBezTo>
                  <a:cubicBezTo>
                    <a:pt x="152400" y="398182"/>
                    <a:pt x="152400" y="398182"/>
                    <a:pt x="152400" y="519393"/>
                  </a:cubicBezTo>
                  <a:cubicBezTo>
                    <a:pt x="152400" y="527899"/>
                    <a:pt x="145991" y="534987"/>
                    <a:pt x="136733" y="534987"/>
                  </a:cubicBezTo>
                  <a:cubicBezTo>
                    <a:pt x="136733" y="534987"/>
                    <a:pt x="136733" y="534987"/>
                    <a:pt x="15668" y="534987"/>
                  </a:cubicBezTo>
                  <a:cubicBezTo>
                    <a:pt x="7122" y="534987"/>
                    <a:pt x="0" y="527899"/>
                    <a:pt x="0" y="519393"/>
                  </a:cubicBezTo>
                  <a:cubicBezTo>
                    <a:pt x="0" y="519393"/>
                    <a:pt x="0" y="519393"/>
                    <a:pt x="0" y="398182"/>
                  </a:cubicBezTo>
                  <a:cubicBezTo>
                    <a:pt x="0" y="389675"/>
                    <a:pt x="7122" y="382587"/>
                    <a:pt x="15668" y="382587"/>
                  </a:cubicBezTo>
                  <a:close/>
                  <a:moveTo>
                    <a:pt x="301266" y="31750"/>
                  </a:moveTo>
                  <a:cubicBezTo>
                    <a:pt x="294097" y="31750"/>
                    <a:pt x="286211" y="33176"/>
                    <a:pt x="279758" y="36027"/>
                  </a:cubicBezTo>
                  <a:cubicBezTo>
                    <a:pt x="264703" y="41016"/>
                    <a:pt x="252515" y="52420"/>
                    <a:pt x="246062" y="66675"/>
                  </a:cubicBezTo>
                  <a:cubicBezTo>
                    <a:pt x="246062" y="66675"/>
                    <a:pt x="246062" y="66675"/>
                    <a:pt x="357187" y="66675"/>
                  </a:cubicBezTo>
                  <a:cubicBezTo>
                    <a:pt x="350018" y="52420"/>
                    <a:pt x="337830" y="41016"/>
                    <a:pt x="323491" y="36027"/>
                  </a:cubicBezTo>
                  <a:cubicBezTo>
                    <a:pt x="316322" y="33176"/>
                    <a:pt x="309153" y="31750"/>
                    <a:pt x="301266" y="31750"/>
                  </a:cubicBezTo>
                  <a:close/>
                  <a:moveTo>
                    <a:pt x="300832" y="0"/>
                  </a:moveTo>
                  <a:cubicBezTo>
                    <a:pt x="330885" y="0"/>
                    <a:pt x="356645" y="13529"/>
                    <a:pt x="373818" y="35602"/>
                  </a:cubicBezTo>
                  <a:cubicBezTo>
                    <a:pt x="380973" y="44147"/>
                    <a:pt x="386698" y="54827"/>
                    <a:pt x="390275" y="66220"/>
                  </a:cubicBezTo>
                  <a:cubicBezTo>
                    <a:pt x="390275" y="66220"/>
                    <a:pt x="390275" y="66220"/>
                    <a:pt x="439648" y="66220"/>
                  </a:cubicBezTo>
                  <a:cubicBezTo>
                    <a:pt x="443226" y="66220"/>
                    <a:pt x="446088" y="69068"/>
                    <a:pt x="446088" y="73340"/>
                  </a:cubicBezTo>
                  <a:cubicBezTo>
                    <a:pt x="446088" y="73340"/>
                    <a:pt x="446088" y="73340"/>
                    <a:pt x="446088" y="113927"/>
                  </a:cubicBezTo>
                  <a:cubicBezTo>
                    <a:pt x="446088" y="113927"/>
                    <a:pt x="446088" y="113927"/>
                    <a:pt x="446088" y="145256"/>
                  </a:cubicBezTo>
                  <a:cubicBezTo>
                    <a:pt x="446088" y="145256"/>
                    <a:pt x="446088" y="145256"/>
                    <a:pt x="446088" y="178010"/>
                  </a:cubicBezTo>
                  <a:cubicBezTo>
                    <a:pt x="446088" y="186555"/>
                    <a:pt x="439648" y="193675"/>
                    <a:pt x="431062" y="193675"/>
                  </a:cubicBezTo>
                  <a:lnTo>
                    <a:pt x="171317" y="193675"/>
                  </a:lnTo>
                  <a:cubicBezTo>
                    <a:pt x="162731" y="193675"/>
                    <a:pt x="155575" y="186555"/>
                    <a:pt x="155575" y="178010"/>
                  </a:cubicBezTo>
                  <a:cubicBezTo>
                    <a:pt x="155575" y="178010"/>
                    <a:pt x="155575" y="178010"/>
                    <a:pt x="155575" y="145256"/>
                  </a:cubicBezTo>
                  <a:cubicBezTo>
                    <a:pt x="155575" y="145256"/>
                    <a:pt x="155575" y="145256"/>
                    <a:pt x="155575" y="113927"/>
                  </a:cubicBezTo>
                  <a:cubicBezTo>
                    <a:pt x="155575" y="113927"/>
                    <a:pt x="155575" y="113927"/>
                    <a:pt x="155575" y="73340"/>
                  </a:cubicBezTo>
                  <a:cubicBezTo>
                    <a:pt x="155575" y="69068"/>
                    <a:pt x="159153" y="66220"/>
                    <a:pt x="162731" y="66220"/>
                  </a:cubicBezTo>
                  <a:cubicBezTo>
                    <a:pt x="162731" y="66220"/>
                    <a:pt x="162731" y="66220"/>
                    <a:pt x="212104" y="66220"/>
                  </a:cubicBezTo>
                  <a:cubicBezTo>
                    <a:pt x="215681" y="54827"/>
                    <a:pt x="220690" y="44147"/>
                    <a:pt x="227846" y="35602"/>
                  </a:cubicBezTo>
                  <a:cubicBezTo>
                    <a:pt x="245019" y="13529"/>
                    <a:pt x="271494" y="0"/>
                    <a:pt x="300832" y="0"/>
                  </a:cubicBezTo>
                  <a:close/>
                </a:path>
              </a:pathLst>
            </a:custGeom>
            <a:solidFill>
              <a:srgbClr val="0082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3152" tIns="36576" rIns="73152" bIns="36576" numCol="1" anchor="t" anchorCtr="0" compatLnSpc="1">
              <a:prstTxWarp prst="textNoShape">
                <a:avLst/>
              </a:prstTxWarp>
              <a:noAutofit/>
            </a:bodyPr>
            <a:lstStyle/>
            <a:p>
              <a:endParaRPr lang="en-US"/>
            </a:p>
          </p:txBody>
        </p:sp>
      </p:grpSp>
      <p:grpSp>
        <p:nvGrpSpPr>
          <p:cNvPr id="14" name="Group 13"/>
          <p:cNvGrpSpPr>
            <a:grpSpLocks/>
          </p:cNvGrpSpPr>
          <p:nvPr/>
        </p:nvGrpSpPr>
        <p:grpSpPr>
          <a:xfrm>
            <a:off x="2960867" y="4183787"/>
            <a:ext cx="505778" cy="491204"/>
            <a:chOff x="3150479" y="4437239"/>
            <a:chExt cx="1123950" cy="1091565"/>
          </a:xfrm>
          <a:solidFill>
            <a:schemeClr val="accent6">
              <a:lumMod val="60000"/>
              <a:lumOff val="40000"/>
            </a:schemeClr>
          </a:solidFill>
        </p:grpSpPr>
        <p:sp>
          <p:nvSpPr>
            <p:cNvPr id="121" name="Freeform 10">
              <a:extLst>
                <a:ext uri="{FF2B5EF4-FFF2-40B4-BE49-F238E27FC236}">
                  <a16:creationId xmlns:a16="http://schemas.microsoft.com/office/drawing/2014/main" id="{AB2EC424-0EAB-414A-B95D-D10A4ABF5160}"/>
                </a:ext>
              </a:extLst>
            </p:cNvPr>
            <p:cNvSpPr>
              <a:spLocks noEditPoints="1"/>
            </p:cNvSpPr>
            <p:nvPr/>
          </p:nvSpPr>
          <p:spPr bwMode="auto">
            <a:xfrm>
              <a:off x="3208772" y="4510010"/>
              <a:ext cx="1065657" cy="957072"/>
            </a:xfrm>
            <a:custGeom>
              <a:avLst/>
              <a:gdLst>
                <a:gd name="T0" fmla="*/ 263 w 1493"/>
                <a:gd name="T1" fmla="*/ 1282 h 1340"/>
                <a:gd name="T2" fmla="*/ 379 w 1493"/>
                <a:gd name="T3" fmla="*/ 1282 h 1340"/>
                <a:gd name="T4" fmla="*/ 469 w 1493"/>
                <a:gd name="T5" fmla="*/ 22 h 1340"/>
                <a:gd name="T6" fmla="*/ 195 w 1493"/>
                <a:gd name="T7" fmla="*/ 0 h 1340"/>
                <a:gd name="T8" fmla="*/ 195 w 1493"/>
                <a:gd name="T9" fmla="*/ 44 h 1340"/>
                <a:gd name="T10" fmla="*/ 469 w 1493"/>
                <a:gd name="T11" fmla="*/ 22 h 1340"/>
                <a:gd name="T12" fmla="*/ 390 w 1493"/>
                <a:gd name="T13" fmla="*/ 564 h 1340"/>
                <a:gd name="T14" fmla="*/ 368 w 1493"/>
                <a:gd name="T15" fmla="*/ 701 h 1340"/>
                <a:gd name="T16" fmla="*/ 504 w 1493"/>
                <a:gd name="T17" fmla="*/ 723 h 1340"/>
                <a:gd name="T18" fmla="*/ 526 w 1493"/>
                <a:gd name="T19" fmla="*/ 586 h 1340"/>
                <a:gd name="T20" fmla="*/ 758 w 1493"/>
                <a:gd name="T21" fmla="*/ 347 h 1340"/>
                <a:gd name="T22" fmla="*/ 578 w 1493"/>
                <a:gd name="T23" fmla="*/ 369 h 1340"/>
                <a:gd name="T24" fmla="*/ 600 w 1493"/>
                <a:gd name="T25" fmla="*/ 549 h 1340"/>
                <a:gd name="T26" fmla="*/ 780 w 1493"/>
                <a:gd name="T27" fmla="*/ 527 h 1340"/>
                <a:gd name="T28" fmla="*/ 758 w 1493"/>
                <a:gd name="T29" fmla="*/ 347 h 1340"/>
                <a:gd name="T30" fmla="*/ 570 w 1493"/>
                <a:gd name="T31" fmla="*/ 586 h 1340"/>
                <a:gd name="T32" fmla="*/ 570 w 1493"/>
                <a:gd name="T33" fmla="*/ 701 h 1340"/>
                <a:gd name="T34" fmla="*/ 390 w 1493"/>
                <a:gd name="T35" fmla="*/ 767 h 1340"/>
                <a:gd name="T36" fmla="*/ 324 w 1493"/>
                <a:gd name="T37" fmla="*/ 586 h 1340"/>
                <a:gd name="T38" fmla="*/ 504 w 1493"/>
                <a:gd name="T39" fmla="*/ 520 h 1340"/>
                <a:gd name="T40" fmla="*/ 534 w 1493"/>
                <a:gd name="T41" fmla="*/ 527 h 1340"/>
                <a:gd name="T42" fmla="*/ 600 w 1493"/>
                <a:gd name="T43" fmla="*/ 303 h 1340"/>
                <a:gd name="T44" fmla="*/ 638 w 1493"/>
                <a:gd name="T45" fmla="*/ 115 h 1340"/>
                <a:gd name="T46" fmla="*/ 10 w 1493"/>
                <a:gd name="T47" fmla="*/ 105 h 1340"/>
                <a:gd name="T48" fmla="*/ 0 w 1493"/>
                <a:gd name="T49" fmla="*/ 1092 h 1340"/>
                <a:gd name="T50" fmla="*/ 628 w 1493"/>
                <a:gd name="T51" fmla="*/ 1102 h 1340"/>
                <a:gd name="T52" fmla="*/ 638 w 1493"/>
                <a:gd name="T53" fmla="*/ 593 h 1340"/>
                <a:gd name="T54" fmla="*/ 1095 w 1493"/>
                <a:gd name="T55" fmla="*/ 105 h 1340"/>
                <a:gd name="T56" fmla="*/ 874 w 1493"/>
                <a:gd name="T57" fmla="*/ 127 h 1340"/>
                <a:gd name="T58" fmla="*/ 896 w 1493"/>
                <a:gd name="T59" fmla="*/ 348 h 1340"/>
                <a:gd name="T60" fmla="*/ 1117 w 1493"/>
                <a:gd name="T61" fmla="*/ 326 h 1340"/>
                <a:gd name="T62" fmla="*/ 1095 w 1493"/>
                <a:gd name="T63" fmla="*/ 105 h 1340"/>
                <a:gd name="T64" fmla="*/ 1493 w 1493"/>
                <a:gd name="T65" fmla="*/ 222 h 1340"/>
                <a:gd name="T66" fmla="*/ 1197 w 1493"/>
                <a:gd name="T67" fmla="*/ 200 h 1340"/>
                <a:gd name="T68" fmla="*/ 1175 w 1493"/>
                <a:gd name="T69" fmla="*/ 496 h 1340"/>
                <a:gd name="T70" fmla="*/ 1471 w 1493"/>
                <a:gd name="T71" fmla="*/ 518 h 1340"/>
                <a:gd name="T72" fmla="*/ 1117 w 1493"/>
                <a:gd name="T73" fmla="*/ 667 h 1340"/>
                <a:gd name="T74" fmla="*/ 1095 w 1493"/>
                <a:gd name="T75" fmla="*/ 409 h 1340"/>
                <a:gd name="T76" fmla="*/ 838 w 1493"/>
                <a:gd name="T77" fmla="*/ 431 h 1340"/>
                <a:gd name="T78" fmla="*/ 860 w 1493"/>
                <a:gd name="T79" fmla="*/ 689 h 1340"/>
                <a:gd name="T80" fmla="*/ 1117 w 1493"/>
                <a:gd name="T81" fmla="*/ 667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93" h="1340">
                  <a:moveTo>
                    <a:pt x="321" y="1340"/>
                  </a:moveTo>
                  <a:cubicBezTo>
                    <a:pt x="289" y="1340"/>
                    <a:pt x="263" y="1314"/>
                    <a:pt x="263" y="1282"/>
                  </a:cubicBezTo>
                  <a:cubicBezTo>
                    <a:pt x="263" y="1250"/>
                    <a:pt x="289" y="1224"/>
                    <a:pt x="321" y="1224"/>
                  </a:cubicBezTo>
                  <a:cubicBezTo>
                    <a:pt x="353" y="1224"/>
                    <a:pt x="379" y="1250"/>
                    <a:pt x="379" y="1282"/>
                  </a:cubicBezTo>
                  <a:cubicBezTo>
                    <a:pt x="379" y="1314"/>
                    <a:pt x="353" y="1340"/>
                    <a:pt x="321" y="1340"/>
                  </a:cubicBezTo>
                  <a:close/>
                  <a:moveTo>
                    <a:pt x="469" y="22"/>
                  </a:moveTo>
                  <a:cubicBezTo>
                    <a:pt x="469" y="10"/>
                    <a:pt x="459" y="0"/>
                    <a:pt x="447" y="0"/>
                  </a:cubicBezTo>
                  <a:cubicBezTo>
                    <a:pt x="195" y="0"/>
                    <a:pt x="195" y="0"/>
                    <a:pt x="195" y="0"/>
                  </a:cubicBezTo>
                  <a:cubicBezTo>
                    <a:pt x="183" y="0"/>
                    <a:pt x="173" y="10"/>
                    <a:pt x="173" y="22"/>
                  </a:cubicBezTo>
                  <a:cubicBezTo>
                    <a:pt x="173" y="34"/>
                    <a:pt x="183" y="44"/>
                    <a:pt x="195" y="44"/>
                  </a:cubicBezTo>
                  <a:cubicBezTo>
                    <a:pt x="447" y="44"/>
                    <a:pt x="447" y="44"/>
                    <a:pt x="447" y="44"/>
                  </a:cubicBezTo>
                  <a:cubicBezTo>
                    <a:pt x="459" y="44"/>
                    <a:pt x="469" y="34"/>
                    <a:pt x="469" y="22"/>
                  </a:cubicBezTo>
                  <a:close/>
                  <a:moveTo>
                    <a:pt x="504" y="564"/>
                  </a:moveTo>
                  <a:cubicBezTo>
                    <a:pt x="390" y="564"/>
                    <a:pt x="390" y="564"/>
                    <a:pt x="390" y="564"/>
                  </a:cubicBezTo>
                  <a:cubicBezTo>
                    <a:pt x="377" y="564"/>
                    <a:pt x="368" y="574"/>
                    <a:pt x="368" y="586"/>
                  </a:cubicBezTo>
                  <a:cubicBezTo>
                    <a:pt x="368" y="701"/>
                    <a:pt x="368" y="701"/>
                    <a:pt x="368" y="701"/>
                  </a:cubicBezTo>
                  <a:cubicBezTo>
                    <a:pt x="368" y="713"/>
                    <a:pt x="377" y="723"/>
                    <a:pt x="390" y="723"/>
                  </a:cubicBezTo>
                  <a:cubicBezTo>
                    <a:pt x="504" y="723"/>
                    <a:pt x="504" y="723"/>
                    <a:pt x="504" y="723"/>
                  </a:cubicBezTo>
                  <a:cubicBezTo>
                    <a:pt x="516" y="723"/>
                    <a:pt x="526" y="713"/>
                    <a:pt x="526" y="701"/>
                  </a:cubicBezTo>
                  <a:cubicBezTo>
                    <a:pt x="526" y="586"/>
                    <a:pt x="526" y="586"/>
                    <a:pt x="526" y="586"/>
                  </a:cubicBezTo>
                  <a:cubicBezTo>
                    <a:pt x="526" y="574"/>
                    <a:pt x="516" y="564"/>
                    <a:pt x="504" y="564"/>
                  </a:cubicBezTo>
                  <a:moveTo>
                    <a:pt x="758" y="347"/>
                  </a:moveTo>
                  <a:cubicBezTo>
                    <a:pt x="600" y="347"/>
                    <a:pt x="600" y="347"/>
                    <a:pt x="600" y="347"/>
                  </a:cubicBezTo>
                  <a:cubicBezTo>
                    <a:pt x="588" y="347"/>
                    <a:pt x="578" y="357"/>
                    <a:pt x="578" y="369"/>
                  </a:cubicBezTo>
                  <a:cubicBezTo>
                    <a:pt x="578" y="527"/>
                    <a:pt x="578" y="527"/>
                    <a:pt x="578" y="527"/>
                  </a:cubicBezTo>
                  <a:cubicBezTo>
                    <a:pt x="578" y="539"/>
                    <a:pt x="588" y="549"/>
                    <a:pt x="600" y="549"/>
                  </a:cubicBezTo>
                  <a:cubicBezTo>
                    <a:pt x="758" y="549"/>
                    <a:pt x="758" y="549"/>
                    <a:pt x="758" y="549"/>
                  </a:cubicBezTo>
                  <a:cubicBezTo>
                    <a:pt x="770" y="549"/>
                    <a:pt x="780" y="539"/>
                    <a:pt x="780" y="527"/>
                  </a:cubicBezTo>
                  <a:cubicBezTo>
                    <a:pt x="780" y="369"/>
                    <a:pt x="780" y="369"/>
                    <a:pt x="780" y="369"/>
                  </a:cubicBezTo>
                  <a:cubicBezTo>
                    <a:pt x="780" y="357"/>
                    <a:pt x="770" y="347"/>
                    <a:pt x="758" y="347"/>
                  </a:cubicBezTo>
                  <a:moveTo>
                    <a:pt x="600" y="593"/>
                  </a:moveTo>
                  <a:cubicBezTo>
                    <a:pt x="589" y="593"/>
                    <a:pt x="579" y="590"/>
                    <a:pt x="570" y="586"/>
                  </a:cubicBezTo>
                  <a:cubicBezTo>
                    <a:pt x="570" y="586"/>
                    <a:pt x="570" y="586"/>
                    <a:pt x="570" y="586"/>
                  </a:cubicBezTo>
                  <a:cubicBezTo>
                    <a:pt x="570" y="701"/>
                    <a:pt x="570" y="701"/>
                    <a:pt x="570" y="701"/>
                  </a:cubicBezTo>
                  <a:cubicBezTo>
                    <a:pt x="570" y="737"/>
                    <a:pt x="541" y="767"/>
                    <a:pt x="504" y="767"/>
                  </a:cubicBezTo>
                  <a:cubicBezTo>
                    <a:pt x="390" y="767"/>
                    <a:pt x="390" y="767"/>
                    <a:pt x="390" y="767"/>
                  </a:cubicBezTo>
                  <a:cubicBezTo>
                    <a:pt x="353" y="767"/>
                    <a:pt x="324" y="737"/>
                    <a:pt x="324" y="701"/>
                  </a:cubicBezTo>
                  <a:cubicBezTo>
                    <a:pt x="324" y="586"/>
                    <a:pt x="324" y="586"/>
                    <a:pt x="324" y="586"/>
                  </a:cubicBezTo>
                  <a:cubicBezTo>
                    <a:pt x="324" y="550"/>
                    <a:pt x="353" y="520"/>
                    <a:pt x="390" y="520"/>
                  </a:cubicBezTo>
                  <a:cubicBezTo>
                    <a:pt x="504" y="520"/>
                    <a:pt x="504" y="520"/>
                    <a:pt x="504" y="520"/>
                  </a:cubicBezTo>
                  <a:cubicBezTo>
                    <a:pt x="515" y="520"/>
                    <a:pt x="525" y="523"/>
                    <a:pt x="534" y="528"/>
                  </a:cubicBezTo>
                  <a:cubicBezTo>
                    <a:pt x="534" y="527"/>
                    <a:pt x="534" y="527"/>
                    <a:pt x="534" y="527"/>
                  </a:cubicBezTo>
                  <a:cubicBezTo>
                    <a:pt x="534" y="369"/>
                    <a:pt x="534" y="369"/>
                    <a:pt x="534" y="369"/>
                  </a:cubicBezTo>
                  <a:cubicBezTo>
                    <a:pt x="534" y="333"/>
                    <a:pt x="564" y="303"/>
                    <a:pt x="600" y="303"/>
                  </a:cubicBezTo>
                  <a:cubicBezTo>
                    <a:pt x="638" y="303"/>
                    <a:pt x="638" y="303"/>
                    <a:pt x="638" y="303"/>
                  </a:cubicBezTo>
                  <a:cubicBezTo>
                    <a:pt x="638" y="115"/>
                    <a:pt x="638" y="115"/>
                    <a:pt x="638" y="115"/>
                  </a:cubicBezTo>
                  <a:cubicBezTo>
                    <a:pt x="638" y="110"/>
                    <a:pt x="634" y="105"/>
                    <a:pt x="628" y="105"/>
                  </a:cubicBezTo>
                  <a:cubicBezTo>
                    <a:pt x="10" y="105"/>
                    <a:pt x="10" y="105"/>
                    <a:pt x="10" y="105"/>
                  </a:cubicBezTo>
                  <a:cubicBezTo>
                    <a:pt x="4" y="105"/>
                    <a:pt x="0" y="110"/>
                    <a:pt x="0" y="115"/>
                  </a:cubicBezTo>
                  <a:cubicBezTo>
                    <a:pt x="0" y="1092"/>
                    <a:pt x="0" y="1092"/>
                    <a:pt x="0" y="1092"/>
                  </a:cubicBezTo>
                  <a:cubicBezTo>
                    <a:pt x="0" y="1098"/>
                    <a:pt x="4" y="1102"/>
                    <a:pt x="10" y="1102"/>
                  </a:cubicBezTo>
                  <a:cubicBezTo>
                    <a:pt x="628" y="1102"/>
                    <a:pt x="628" y="1102"/>
                    <a:pt x="628" y="1102"/>
                  </a:cubicBezTo>
                  <a:cubicBezTo>
                    <a:pt x="634" y="1102"/>
                    <a:pt x="638" y="1098"/>
                    <a:pt x="638" y="1092"/>
                  </a:cubicBezTo>
                  <a:cubicBezTo>
                    <a:pt x="638" y="593"/>
                    <a:pt x="638" y="593"/>
                    <a:pt x="638" y="593"/>
                  </a:cubicBezTo>
                  <a:lnTo>
                    <a:pt x="600" y="593"/>
                  </a:lnTo>
                  <a:close/>
                  <a:moveTo>
                    <a:pt x="1095" y="105"/>
                  </a:moveTo>
                  <a:cubicBezTo>
                    <a:pt x="896" y="105"/>
                    <a:pt x="896" y="105"/>
                    <a:pt x="896" y="105"/>
                  </a:cubicBezTo>
                  <a:cubicBezTo>
                    <a:pt x="884" y="105"/>
                    <a:pt x="874" y="115"/>
                    <a:pt x="874" y="127"/>
                  </a:cubicBezTo>
                  <a:cubicBezTo>
                    <a:pt x="874" y="326"/>
                    <a:pt x="874" y="326"/>
                    <a:pt x="874" y="326"/>
                  </a:cubicBezTo>
                  <a:cubicBezTo>
                    <a:pt x="874" y="338"/>
                    <a:pt x="884" y="348"/>
                    <a:pt x="896" y="348"/>
                  </a:cubicBezTo>
                  <a:cubicBezTo>
                    <a:pt x="1095" y="348"/>
                    <a:pt x="1095" y="348"/>
                    <a:pt x="1095" y="348"/>
                  </a:cubicBezTo>
                  <a:cubicBezTo>
                    <a:pt x="1107" y="348"/>
                    <a:pt x="1117" y="338"/>
                    <a:pt x="1117" y="326"/>
                  </a:cubicBezTo>
                  <a:cubicBezTo>
                    <a:pt x="1117" y="127"/>
                    <a:pt x="1117" y="127"/>
                    <a:pt x="1117" y="127"/>
                  </a:cubicBezTo>
                  <a:cubicBezTo>
                    <a:pt x="1117" y="115"/>
                    <a:pt x="1107" y="105"/>
                    <a:pt x="1095" y="105"/>
                  </a:cubicBezTo>
                  <a:moveTo>
                    <a:pt x="1493" y="496"/>
                  </a:moveTo>
                  <a:cubicBezTo>
                    <a:pt x="1493" y="222"/>
                    <a:pt x="1493" y="222"/>
                    <a:pt x="1493" y="222"/>
                  </a:cubicBezTo>
                  <a:cubicBezTo>
                    <a:pt x="1493" y="210"/>
                    <a:pt x="1483" y="200"/>
                    <a:pt x="1471" y="200"/>
                  </a:cubicBezTo>
                  <a:cubicBezTo>
                    <a:pt x="1197" y="200"/>
                    <a:pt x="1197" y="200"/>
                    <a:pt x="1197" y="200"/>
                  </a:cubicBezTo>
                  <a:cubicBezTo>
                    <a:pt x="1185" y="200"/>
                    <a:pt x="1175" y="210"/>
                    <a:pt x="1175" y="222"/>
                  </a:cubicBezTo>
                  <a:cubicBezTo>
                    <a:pt x="1175" y="496"/>
                    <a:pt x="1175" y="496"/>
                    <a:pt x="1175" y="496"/>
                  </a:cubicBezTo>
                  <a:cubicBezTo>
                    <a:pt x="1175" y="508"/>
                    <a:pt x="1185" y="518"/>
                    <a:pt x="1197" y="518"/>
                  </a:cubicBezTo>
                  <a:cubicBezTo>
                    <a:pt x="1471" y="518"/>
                    <a:pt x="1471" y="518"/>
                    <a:pt x="1471" y="518"/>
                  </a:cubicBezTo>
                  <a:cubicBezTo>
                    <a:pt x="1483" y="518"/>
                    <a:pt x="1493" y="508"/>
                    <a:pt x="1493" y="496"/>
                  </a:cubicBezTo>
                  <a:close/>
                  <a:moveTo>
                    <a:pt x="1117" y="667"/>
                  </a:moveTo>
                  <a:cubicBezTo>
                    <a:pt x="1117" y="431"/>
                    <a:pt x="1117" y="431"/>
                    <a:pt x="1117" y="431"/>
                  </a:cubicBezTo>
                  <a:cubicBezTo>
                    <a:pt x="1117" y="419"/>
                    <a:pt x="1107" y="409"/>
                    <a:pt x="1095" y="409"/>
                  </a:cubicBezTo>
                  <a:cubicBezTo>
                    <a:pt x="860" y="409"/>
                    <a:pt x="860" y="409"/>
                    <a:pt x="860" y="409"/>
                  </a:cubicBezTo>
                  <a:cubicBezTo>
                    <a:pt x="848" y="409"/>
                    <a:pt x="838" y="419"/>
                    <a:pt x="838" y="431"/>
                  </a:cubicBezTo>
                  <a:cubicBezTo>
                    <a:pt x="838" y="667"/>
                    <a:pt x="838" y="667"/>
                    <a:pt x="838" y="667"/>
                  </a:cubicBezTo>
                  <a:cubicBezTo>
                    <a:pt x="838" y="679"/>
                    <a:pt x="848" y="689"/>
                    <a:pt x="860" y="689"/>
                  </a:cubicBezTo>
                  <a:cubicBezTo>
                    <a:pt x="1095" y="689"/>
                    <a:pt x="1095" y="689"/>
                    <a:pt x="1095" y="689"/>
                  </a:cubicBezTo>
                  <a:cubicBezTo>
                    <a:pt x="1107" y="689"/>
                    <a:pt x="1117" y="679"/>
                    <a:pt x="1117" y="667"/>
                  </a:cubicBez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148" tIns="20574" rIns="41148" bIns="20574" numCol="1" anchor="t" anchorCtr="0" compatLnSpc="1">
              <a:prstTxWarp prst="textNoShape">
                <a:avLst/>
              </a:prstTxWarp>
            </a:bodyPr>
            <a:lstStyle/>
            <a:p>
              <a:endParaRPr lang="en-US"/>
            </a:p>
          </p:txBody>
        </p:sp>
        <p:sp>
          <p:nvSpPr>
            <p:cNvPr id="122" name="Freeform 11">
              <a:extLst>
                <a:ext uri="{FF2B5EF4-FFF2-40B4-BE49-F238E27FC236}">
                  <a16:creationId xmlns:a16="http://schemas.microsoft.com/office/drawing/2014/main" id="{55C50C4B-BED9-4109-A55B-C7995AB6DFC4}"/>
                </a:ext>
              </a:extLst>
            </p:cNvPr>
            <p:cNvSpPr>
              <a:spLocks noEditPoints="1"/>
            </p:cNvSpPr>
            <p:nvPr/>
          </p:nvSpPr>
          <p:spPr bwMode="auto">
            <a:xfrm>
              <a:off x="3150479" y="4437239"/>
              <a:ext cx="574929" cy="1091565"/>
            </a:xfrm>
            <a:custGeom>
              <a:avLst/>
              <a:gdLst>
                <a:gd name="T0" fmla="*/ 762 w 806"/>
                <a:gd name="T1" fmla="*/ 695 h 1528"/>
                <a:gd name="T2" fmla="*/ 762 w 806"/>
                <a:gd name="T3" fmla="*/ 1252 h 1528"/>
                <a:gd name="T4" fmla="*/ 44 w 806"/>
                <a:gd name="T5" fmla="*/ 1252 h 1528"/>
                <a:gd name="T6" fmla="*/ 44 w 806"/>
                <a:gd name="T7" fmla="*/ 44 h 1528"/>
                <a:gd name="T8" fmla="*/ 762 w 806"/>
                <a:gd name="T9" fmla="*/ 44 h 1528"/>
                <a:gd name="T10" fmla="*/ 762 w 806"/>
                <a:gd name="T11" fmla="*/ 405 h 1528"/>
                <a:gd name="T12" fmla="*/ 806 w 806"/>
                <a:gd name="T13" fmla="*/ 405 h 1528"/>
                <a:gd name="T14" fmla="*/ 806 w 806"/>
                <a:gd name="T15" fmla="*/ 22 h 1528"/>
                <a:gd name="T16" fmla="*/ 784 w 806"/>
                <a:gd name="T17" fmla="*/ 0 h 1528"/>
                <a:gd name="T18" fmla="*/ 22 w 806"/>
                <a:gd name="T19" fmla="*/ 0 h 1528"/>
                <a:gd name="T20" fmla="*/ 0 w 806"/>
                <a:gd name="T21" fmla="*/ 22 h 1528"/>
                <a:gd name="T22" fmla="*/ 0 w 806"/>
                <a:gd name="T23" fmla="*/ 1252 h 1528"/>
                <a:gd name="T24" fmla="*/ 0 w 806"/>
                <a:gd name="T25" fmla="*/ 1296 h 1528"/>
                <a:gd name="T26" fmla="*/ 0 w 806"/>
                <a:gd name="T27" fmla="*/ 1506 h 1528"/>
                <a:gd name="T28" fmla="*/ 22 w 806"/>
                <a:gd name="T29" fmla="*/ 1528 h 1528"/>
                <a:gd name="T30" fmla="*/ 784 w 806"/>
                <a:gd name="T31" fmla="*/ 1528 h 1528"/>
                <a:gd name="T32" fmla="*/ 806 w 806"/>
                <a:gd name="T33" fmla="*/ 1506 h 1528"/>
                <a:gd name="T34" fmla="*/ 806 w 806"/>
                <a:gd name="T35" fmla="*/ 1296 h 1528"/>
                <a:gd name="T36" fmla="*/ 806 w 806"/>
                <a:gd name="T37" fmla="*/ 1252 h 1528"/>
                <a:gd name="T38" fmla="*/ 806 w 806"/>
                <a:gd name="T39" fmla="*/ 695 h 1528"/>
                <a:gd name="T40" fmla="*/ 762 w 806"/>
                <a:gd name="T41" fmla="*/ 695 h 1528"/>
                <a:gd name="T42" fmla="*/ 762 w 806"/>
                <a:gd name="T43" fmla="*/ 1484 h 1528"/>
                <a:gd name="T44" fmla="*/ 44 w 806"/>
                <a:gd name="T45" fmla="*/ 1484 h 1528"/>
                <a:gd name="T46" fmla="*/ 44 w 806"/>
                <a:gd name="T47" fmla="*/ 1296 h 1528"/>
                <a:gd name="T48" fmla="*/ 762 w 806"/>
                <a:gd name="T49" fmla="*/ 1296 h 1528"/>
                <a:gd name="T50" fmla="*/ 762 w 806"/>
                <a:gd name="T51" fmla="*/ 148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6" h="1528">
                  <a:moveTo>
                    <a:pt x="762" y="695"/>
                  </a:moveTo>
                  <a:cubicBezTo>
                    <a:pt x="762" y="1252"/>
                    <a:pt x="762" y="1252"/>
                    <a:pt x="762" y="1252"/>
                  </a:cubicBezTo>
                  <a:cubicBezTo>
                    <a:pt x="44" y="1252"/>
                    <a:pt x="44" y="1252"/>
                    <a:pt x="44" y="1252"/>
                  </a:cubicBezTo>
                  <a:cubicBezTo>
                    <a:pt x="44" y="44"/>
                    <a:pt x="44" y="44"/>
                    <a:pt x="44" y="44"/>
                  </a:cubicBezTo>
                  <a:cubicBezTo>
                    <a:pt x="762" y="44"/>
                    <a:pt x="762" y="44"/>
                    <a:pt x="762" y="44"/>
                  </a:cubicBezTo>
                  <a:cubicBezTo>
                    <a:pt x="762" y="405"/>
                    <a:pt x="762" y="405"/>
                    <a:pt x="762" y="405"/>
                  </a:cubicBezTo>
                  <a:cubicBezTo>
                    <a:pt x="806" y="405"/>
                    <a:pt x="806" y="405"/>
                    <a:pt x="806" y="405"/>
                  </a:cubicBezTo>
                  <a:cubicBezTo>
                    <a:pt x="806" y="22"/>
                    <a:pt x="806" y="22"/>
                    <a:pt x="806" y="22"/>
                  </a:cubicBezTo>
                  <a:cubicBezTo>
                    <a:pt x="806" y="10"/>
                    <a:pt x="796" y="0"/>
                    <a:pt x="784" y="0"/>
                  </a:cubicBezTo>
                  <a:cubicBezTo>
                    <a:pt x="22" y="0"/>
                    <a:pt x="22" y="0"/>
                    <a:pt x="22" y="0"/>
                  </a:cubicBezTo>
                  <a:cubicBezTo>
                    <a:pt x="10" y="0"/>
                    <a:pt x="0" y="10"/>
                    <a:pt x="0" y="22"/>
                  </a:cubicBezTo>
                  <a:cubicBezTo>
                    <a:pt x="0" y="1252"/>
                    <a:pt x="0" y="1252"/>
                    <a:pt x="0" y="1252"/>
                  </a:cubicBezTo>
                  <a:cubicBezTo>
                    <a:pt x="0" y="1296"/>
                    <a:pt x="0" y="1296"/>
                    <a:pt x="0" y="1296"/>
                  </a:cubicBezTo>
                  <a:cubicBezTo>
                    <a:pt x="0" y="1506"/>
                    <a:pt x="0" y="1506"/>
                    <a:pt x="0" y="1506"/>
                  </a:cubicBezTo>
                  <a:cubicBezTo>
                    <a:pt x="0" y="1518"/>
                    <a:pt x="10" y="1528"/>
                    <a:pt x="22" y="1528"/>
                  </a:cubicBezTo>
                  <a:cubicBezTo>
                    <a:pt x="784" y="1528"/>
                    <a:pt x="784" y="1528"/>
                    <a:pt x="784" y="1528"/>
                  </a:cubicBezTo>
                  <a:cubicBezTo>
                    <a:pt x="796" y="1528"/>
                    <a:pt x="806" y="1518"/>
                    <a:pt x="806" y="1506"/>
                  </a:cubicBezTo>
                  <a:cubicBezTo>
                    <a:pt x="806" y="1296"/>
                    <a:pt x="806" y="1296"/>
                    <a:pt x="806" y="1296"/>
                  </a:cubicBezTo>
                  <a:cubicBezTo>
                    <a:pt x="806" y="1252"/>
                    <a:pt x="806" y="1252"/>
                    <a:pt x="806" y="1252"/>
                  </a:cubicBezTo>
                  <a:cubicBezTo>
                    <a:pt x="806" y="695"/>
                    <a:pt x="806" y="695"/>
                    <a:pt x="806" y="695"/>
                  </a:cubicBezTo>
                  <a:lnTo>
                    <a:pt x="762" y="695"/>
                  </a:lnTo>
                  <a:close/>
                  <a:moveTo>
                    <a:pt x="762" y="1484"/>
                  </a:moveTo>
                  <a:cubicBezTo>
                    <a:pt x="44" y="1484"/>
                    <a:pt x="44" y="1484"/>
                    <a:pt x="44" y="1484"/>
                  </a:cubicBezTo>
                  <a:cubicBezTo>
                    <a:pt x="44" y="1296"/>
                    <a:pt x="44" y="1296"/>
                    <a:pt x="44" y="1296"/>
                  </a:cubicBezTo>
                  <a:cubicBezTo>
                    <a:pt x="762" y="1296"/>
                    <a:pt x="762" y="1296"/>
                    <a:pt x="762" y="1296"/>
                  </a:cubicBezTo>
                  <a:lnTo>
                    <a:pt x="762" y="1484"/>
                  </a:ln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1148" tIns="20574" rIns="41148" bIns="20574" numCol="1" anchor="t" anchorCtr="0" compatLnSpc="1">
              <a:prstTxWarp prst="textNoShape">
                <a:avLst/>
              </a:prstTxWarp>
            </a:bodyPr>
            <a:lstStyle/>
            <a:p>
              <a:endParaRPr lang="en-US"/>
            </a:p>
          </p:txBody>
        </p:sp>
      </p:grpSp>
      <p:sp>
        <p:nvSpPr>
          <p:cNvPr id="123" name="TextBox 122"/>
          <p:cNvSpPr txBox="1"/>
          <p:nvPr/>
        </p:nvSpPr>
        <p:spPr>
          <a:xfrm>
            <a:off x="3130430" y="2014545"/>
            <a:ext cx="4974873" cy="430887"/>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324000" lvl="1" indent="-216000">
              <a:buClr>
                <a:schemeClr val="accent1"/>
              </a:buClr>
              <a:buSzPct val="100000"/>
              <a:buFont typeface="Trebuchet MS" panose="020B0603020202020204" pitchFamily="34" charset="0"/>
              <a:buChar char="•"/>
            </a:pPr>
            <a:r>
              <a:rPr lang="en-US" sz="1400" u="sng">
                <a:solidFill>
                  <a:schemeClr val="bg1">
                    <a:lumMod val="50000"/>
                  </a:schemeClr>
                </a:solidFill>
                <a:latin typeface="+mj-lt"/>
              </a:rPr>
              <a:t>Local</a:t>
            </a:r>
            <a:r>
              <a:rPr lang="en-US" sz="1400">
                <a:solidFill>
                  <a:schemeClr val="bg1">
                    <a:lumMod val="50000"/>
                  </a:schemeClr>
                </a:solidFill>
                <a:latin typeface="+mj-lt"/>
              </a:rPr>
              <a:t> digital teaching &amp; learning materials, assessments</a:t>
            </a:r>
          </a:p>
          <a:p>
            <a:pPr marL="324000" lvl="1" indent="-216000">
              <a:buClr>
                <a:schemeClr val="accent1"/>
              </a:buClr>
              <a:buSzPct val="100000"/>
              <a:buFont typeface="Trebuchet MS" panose="020B0603020202020204" pitchFamily="34" charset="0"/>
              <a:buChar char="•"/>
            </a:pPr>
            <a:r>
              <a:rPr lang="en-US" sz="1400" u="sng">
                <a:solidFill>
                  <a:schemeClr val="bg1">
                    <a:lumMod val="50000"/>
                  </a:schemeClr>
                </a:solidFill>
                <a:latin typeface="+mj-lt"/>
              </a:rPr>
              <a:t>Global</a:t>
            </a:r>
            <a:r>
              <a:rPr lang="en-US" sz="1400">
                <a:solidFill>
                  <a:schemeClr val="bg1">
                    <a:lumMod val="50000"/>
                  </a:schemeClr>
                </a:solidFill>
                <a:latin typeface="+mj-lt"/>
              </a:rPr>
              <a:t> supplementary materials available as needed</a:t>
            </a:r>
          </a:p>
        </p:txBody>
      </p:sp>
      <p:sp>
        <p:nvSpPr>
          <p:cNvPr id="124" name="TextBox 123"/>
          <p:cNvSpPr txBox="1"/>
          <p:nvPr/>
        </p:nvSpPr>
        <p:spPr>
          <a:xfrm>
            <a:off x="4138096" y="3060176"/>
            <a:ext cx="4974873" cy="430887"/>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324000" lvl="1" indent="-216000">
              <a:buClr>
                <a:srgbClr val="0078A2"/>
              </a:buClr>
              <a:buSzPct val="100000"/>
              <a:buFont typeface="Trebuchet MS" panose="020B0603020202020204" pitchFamily="34" charset="0"/>
              <a:buChar char="•"/>
            </a:pPr>
            <a:r>
              <a:rPr lang="en-US" sz="1400">
                <a:solidFill>
                  <a:schemeClr val="bg1">
                    <a:lumMod val="50000"/>
                  </a:schemeClr>
                </a:solidFill>
                <a:latin typeface="+mj-lt"/>
              </a:rPr>
              <a:t>E.g., Math: grade 3, Literacy: grade 1</a:t>
            </a:r>
          </a:p>
          <a:p>
            <a:pPr marL="108000" lvl="1">
              <a:buClr>
                <a:srgbClr val="0078A2"/>
              </a:buClr>
              <a:buSzPct val="100000"/>
            </a:pPr>
            <a:r>
              <a:rPr lang="en-US" sz="1400">
                <a:solidFill>
                  <a:schemeClr val="bg1">
                    <a:lumMod val="50000"/>
                  </a:schemeClr>
                </a:solidFill>
                <a:latin typeface="+mj-lt"/>
              </a:rPr>
              <a:t>             Science: grade 2, English: grade 3</a:t>
            </a:r>
          </a:p>
        </p:txBody>
      </p:sp>
      <p:sp>
        <p:nvSpPr>
          <p:cNvPr id="125" name="TextBox 124"/>
          <p:cNvSpPr txBox="1"/>
          <p:nvPr/>
        </p:nvSpPr>
        <p:spPr>
          <a:xfrm>
            <a:off x="5475683" y="4107781"/>
            <a:ext cx="3168588" cy="646331"/>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324000" lvl="1" indent="-216000">
              <a:buClr>
                <a:srgbClr val="00B0F0"/>
              </a:buClr>
              <a:buSzPct val="100000"/>
              <a:buFont typeface="Trebuchet MS" panose="020B0603020202020204" pitchFamily="34" charset="0"/>
              <a:buChar char="•"/>
            </a:pPr>
            <a:r>
              <a:rPr lang="en-US" sz="1400">
                <a:solidFill>
                  <a:schemeClr val="bg1">
                    <a:lumMod val="50000"/>
                  </a:schemeClr>
                </a:solidFill>
                <a:latin typeface="+mj-lt"/>
              </a:rPr>
              <a:t>Digital record of learning</a:t>
            </a:r>
          </a:p>
          <a:p>
            <a:pPr marL="324000" lvl="1" indent="-216000">
              <a:buClr>
                <a:srgbClr val="00B0F0"/>
              </a:buClr>
              <a:buSzPct val="100000"/>
              <a:buFont typeface="Trebuchet MS" panose="020B0603020202020204" pitchFamily="34" charset="0"/>
              <a:buChar char="•"/>
            </a:pPr>
            <a:r>
              <a:rPr lang="en-US" sz="1400">
                <a:solidFill>
                  <a:schemeClr val="bg1">
                    <a:lumMod val="50000"/>
                  </a:schemeClr>
                </a:solidFill>
                <a:latin typeface="+mj-lt"/>
              </a:rPr>
              <a:t>Teacher &amp; learner interface</a:t>
            </a:r>
          </a:p>
          <a:p>
            <a:pPr marL="324000" lvl="1" indent="-216000">
              <a:buClr>
                <a:srgbClr val="00B0F0"/>
              </a:buClr>
              <a:buSzPct val="100000"/>
              <a:buFont typeface="Trebuchet MS" panose="020B0603020202020204" pitchFamily="34" charset="0"/>
              <a:buChar char="•"/>
            </a:pPr>
            <a:r>
              <a:rPr lang="en-US" sz="1400">
                <a:solidFill>
                  <a:schemeClr val="bg1">
                    <a:lumMod val="50000"/>
                  </a:schemeClr>
                </a:solidFill>
                <a:latin typeface="+mj-lt"/>
              </a:rPr>
              <a:t>Available online &amp; offline</a:t>
            </a:r>
          </a:p>
        </p:txBody>
      </p:sp>
      <p:sp>
        <p:nvSpPr>
          <p:cNvPr id="126" name="TextBox 125"/>
          <p:cNvSpPr txBox="1"/>
          <p:nvPr/>
        </p:nvSpPr>
        <p:spPr>
          <a:xfrm>
            <a:off x="6263741" y="5352591"/>
            <a:ext cx="2380529" cy="646331"/>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324000" lvl="1" indent="-216000">
              <a:buClr>
                <a:schemeClr val="tx2">
                  <a:lumMod val="20000"/>
                  <a:lumOff val="80000"/>
                </a:schemeClr>
              </a:buClr>
              <a:buSzPct val="100000"/>
              <a:buFont typeface="Trebuchet MS" panose="020B0603020202020204" pitchFamily="34" charset="0"/>
              <a:buChar char="•"/>
            </a:pPr>
            <a:r>
              <a:rPr lang="fr-FR" sz="1400">
                <a:solidFill>
                  <a:schemeClr val="bg1">
                    <a:lumMod val="50000"/>
                  </a:schemeClr>
                </a:solidFill>
                <a:latin typeface="+mj-lt"/>
              </a:rPr>
              <a:t>Psychosocial support</a:t>
            </a:r>
          </a:p>
          <a:p>
            <a:pPr marL="324000" lvl="1" indent="-216000">
              <a:buClr>
                <a:schemeClr val="tx2">
                  <a:lumMod val="20000"/>
                  <a:lumOff val="80000"/>
                </a:schemeClr>
              </a:buClr>
              <a:buSzPct val="100000"/>
              <a:buFont typeface="Trebuchet MS" panose="020B0603020202020204" pitchFamily="34" charset="0"/>
              <a:buChar char="•"/>
            </a:pPr>
            <a:r>
              <a:rPr lang="fr-FR" sz="1400">
                <a:solidFill>
                  <a:schemeClr val="bg1">
                    <a:lumMod val="50000"/>
                  </a:schemeClr>
                </a:solidFill>
                <a:latin typeface="+mj-lt"/>
              </a:rPr>
              <a:t>SEL support system</a:t>
            </a:r>
          </a:p>
          <a:p>
            <a:pPr marL="324000" lvl="1" indent="-216000">
              <a:buClr>
                <a:schemeClr val="tx2">
                  <a:lumMod val="20000"/>
                  <a:lumOff val="80000"/>
                </a:schemeClr>
              </a:buClr>
              <a:buSzPct val="100000"/>
              <a:buFont typeface="Trebuchet MS" panose="020B0603020202020204" pitchFamily="34" charset="0"/>
              <a:buChar char="•"/>
            </a:pPr>
            <a:r>
              <a:rPr lang="fr-FR" sz="1400">
                <a:solidFill>
                  <a:schemeClr val="bg1">
                    <a:lumMod val="50000"/>
                  </a:schemeClr>
                </a:solidFill>
                <a:latin typeface="+mj-lt"/>
              </a:rPr>
              <a:t>Peer support</a:t>
            </a:r>
          </a:p>
        </p:txBody>
      </p:sp>
      <p:sp>
        <p:nvSpPr>
          <p:cNvPr id="137" name="Freeform 136"/>
          <p:cNvSpPr>
            <a:spLocks noEditPoints="1"/>
          </p:cNvSpPr>
          <p:nvPr/>
        </p:nvSpPr>
        <p:spPr bwMode="auto">
          <a:xfrm>
            <a:off x="3812261" y="5474642"/>
            <a:ext cx="338319" cy="402676"/>
          </a:xfrm>
          <a:custGeom>
            <a:avLst/>
            <a:gdLst>
              <a:gd name="T0" fmla="*/ 549 w 740"/>
              <a:gd name="T1" fmla="*/ 772 h 880"/>
              <a:gd name="T2" fmla="*/ 443 w 740"/>
              <a:gd name="T3" fmla="*/ 880 h 880"/>
              <a:gd name="T4" fmla="*/ 391 w 740"/>
              <a:gd name="T5" fmla="*/ 377 h 880"/>
              <a:gd name="T6" fmla="*/ 548 w 740"/>
              <a:gd name="T7" fmla="*/ 280 h 880"/>
              <a:gd name="T8" fmla="*/ 562 w 740"/>
              <a:gd name="T9" fmla="*/ 238 h 880"/>
              <a:gd name="T10" fmla="*/ 391 w 740"/>
              <a:gd name="T11" fmla="*/ 39 h 880"/>
              <a:gd name="T12" fmla="*/ 593 w 740"/>
              <a:gd name="T13" fmla="*/ 104 h 880"/>
              <a:gd name="T14" fmla="*/ 472 w 740"/>
              <a:gd name="T15" fmla="*/ 129 h 880"/>
              <a:gd name="T16" fmla="*/ 494 w 740"/>
              <a:gd name="T17" fmla="*/ 167 h 880"/>
              <a:gd name="T18" fmla="*/ 727 w 740"/>
              <a:gd name="T19" fmla="*/ 303 h 880"/>
              <a:gd name="T20" fmla="*/ 592 w 740"/>
              <a:gd name="T21" fmla="*/ 415 h 880"/>
              <a:gd name="T22" fmla="*/ 548 w 740"/>
              <a:gd name="T23" fmla="*/ 421 h 880"/>
              <a:gd name="T24" fmla="*/ 465 w 740"/>
              <a:gd name="T25" fmla="*/ 529 h 880"/>
              <a:gd name="T26" fmla="*/ 468 w 740"/>
              <a:gd name="T27" fmla="*/ 572 h 880"/>
              <a:gd name="T28" fmla="*/ 574 w 740"/>
              <a:gd name="T29" fmla="*/ 503 h 880"/>
              <a:gd name="T30" fmla="*/ 740 w 740"/>
              <a:gd name="T31" fmla="*/ 532 h 880"/>
              <a:gd name="T32" fmla="*/ 549 w 740"/>
              <a:gd name="T33" fmla="*/ 728 h 880"/>
              <a:gd name="T34" fmla="*/ 189 w 740"/>
              <a:gd name="T35" fmla="*/ 580 h 880"/>
              <a:gd name="T36" fmla="*/ 344 w 740"/>
              <a:gd name="T37" fmla="*/ 489 h 880"/>
              <a:gd name="T38" fmla="*/ 259 w 740"/>
              <a:gd name="T39" fmla="*/ 0 h 880"/>
              <a:gd name="T40" fmla="*/ 153 w 740"/>
              <a:gd name="T41" fmla="*/ 90 h 880"/>
              <a:gd name="T42" fmla="*/ 260 w 740"/>
              <a:gd name="T43" fmla="*/ 146 h 880"/>
              <a:gd name="T44" fmla="*/ 153 w 740"/>
              <a:gd name="T45" fmla="*/ 134 h 880"/>
              <a:gd name="T46" fmla="*/ 0 w 740"/>
              <a:gd name="T47" fmla="*/ 305 h 880"/>
              <a:gd name="T48" fmla="*/ 111 w 740"/>
              <a:gd name="T49" fmla="*/ 313 h 880"/>
              <a:gd name="T50" fmla="*/ 164 w 740"/>
              <a:gd name="T51" fmla="*/ 246 h 880"/>
              <a:gd name="T52" fmla="*/ 157 w 740"/>
              <a:gd name="T53" fmla="*/ 349 h 880"/>
              <a:gd name="T54" fmla="*/ 205 w 740"/>
              <a:gd name="T55" fmla="*/ 440 h 880"/>
              <a:gd name="T56" fmla="*/ 174 w 740"/>
              <a:gd name="T57" fmla="*/ 446 h 880"/>
              <a:gd name="T58" fmla="*/ 7 w 740"/>
              <a:gd name="T59" fmla="*/ 532 h 880"/>
              <a:gd name="T60" fmla="*/ 223 w 740"/>
              <a:gd name="T61" fmla="*/ 747 h 880"/>
              <a:gd name="T62" fmla="*/ 140 w 740"/>
              <a:gd name="T63" fmla="*/ 761 h 880"/>
              <a:gd name="T64" fmla="*/ 344 w 740"/>
              <a:gd name="T65" fmla="*/ 825 h 880"/>
              <a:gd name="T66" fmla="*/ 226 w 740"/>
              <a:gd name="T67" fmla="*/ 630 h 880"/>
              <a:gd name="T68" fmla="*/ 161 w 740"/>
              <a:gd name="T69" fmla="*/ 59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0" h="880">
                <a:moveTo>
                  <a:pt x="527" y="750"/>
                </a:moveTo>
                <a:cubicBezTo>
                  <a:pt x="527" y="763"/>
                  <a:pt x="537" y="772"/>
                  <a:pt x="549" y="772"/>
                </a:cubicBezTo>
                <a:cubicBezTo>
                  <a:pt x="564" y="772"/>
                  <a:pt x="578" y="771"/>
                  <a:pt x="592" y="769"/>
                </a:cubicBezTo>
                <a:cubicBezTo>
                  <a:pt x="565" y="827"/>
                  <a:pt x="497" y="880"/>
                  <a:pt x="443" y="880"/>
                </a:cubicBezTo>
                <a:cubicBezTo>
                  <a:pt x="411" y="880"/>
                  <a:pt x="391" y="847"/>
                  <a:pt x="391" y="825"/>
                </a:cubicBezTo>
                <a:cubicBezTo>
                  <a:pt x="391" y="377"/>
                  <a:pt x="391" y="377"/>
                  <a:pt x="391" y="377"/>
                </a:cubicBezTo>
                <a:cubicBezTo>
                  <a:pt x="395" y="353"/>
                  <a:pt x="406" y="330"/>
                  <a:pt x="423" y="311"/>
                </a:cubicBezTo>
                <a:cubicBezTo>
                  <a:pt x="455" y="278"/>
                  <a:pt x="504" y="265"/>
                  <a:pt x="548" y="280"/>
                </a:cubicBezTo>
                <a:cubicBezTo>
                  <a:pt x="559" y="284"/>
                  <a:pt x="572" y="278"/>
                  <a:pt x="576" y="266"/>
                </a:cubicBezTo>
                <a:cubicBezTo>
                  <a:pt x="579" y="255"/>
                  <a:pt x="573" y="242"/>
                  <a:pt x="562" y="238"/>
                </a:cubicBezTo>
                <a:cubicBezTo>
                  <a:pt x="502" y="218"/>
                  <a:pt x="435" y="235"/>
                  <a:pt x="391" y="281"/>
                </a:cubicBezTo>
                <a:cubicBezTo>
                  <a:pt x="391" y="39"/>
                  <a:pt x="391" y="39"/>
                  <a:pt x="391" y="39"/>
                </a:cubicBezTo>
                <a:cubicBezTo>
                  <a:pt x="413" y="15"/>
                  <a:pt x="443" y="0"/>
                  <a:pt x="477" y="0"/>
                </a:cubicBezTo>
                <a:cubicBezTo>
                  <a:pt x="535" y="0"/>
                  <a:pt x="583" y="45"/>
                  <a:pt x="593" y="104"/>
                </a:cubicBezTo>
                <a:cubicBezTo>
                  <a:pt x="586" y="103"/>
                  <a:pt x="578" y="103"/>
                  <a:pt x="571" y="103"/>
                </a:cubicBezTo>
                <a:cubicBezTo>
                  <a:pt x="536" y="103"/>
                  <a:pt x="502" y="111"/>
                  <a:pt x="472" y="129"/>
                </a:cubicBezTo>
                <a:cubicBezTo>
                  <a:pt x="461" y="135"/>
                  <a:pt x="458" y="148"/>
                  <a:pt x="464" y="158"/>
                </a:cubicBezTo>
                <a:cubicBezTo>
                  <a:pt x="470" y="169"/>
                  <a:pt x="483" y="173"/>
                  <a:pt x="494" y="167"/>
                </a:cubicBezTo>
                <a:cubicBezTo>
                  <a:pt x="517" y="154"/>
                  <a:pt x="544" y="147"/>
                  <a:pt x="571" y="147"/>
                </a:cubicBezTo>
                <a:cubicBezTo>
                  <a:pt x="657" y="147"/>
                  <a:pt x="727" y="217"/>
                  <a:pt x="727" y="303"/>
                </a:cubicBezTo>
                <a:cubicBezTo>
                  <a:pt x="727" y="382"/>
                  <a:pt x="667" y="448"/>
                  <a:pt x="591" y="458"/>
                </a:cubicBezTo>
                <a:cubicBezTo>
                  <a:pt x="593" y="444"/>
                  <a:pt x="593" y="430"/>
                  <a:pt x="592" y="415"/>
                </a:cubicBezTo>
                <a:cubicBezTo>
                  <a:pt x="590" y="403"/>
                  <a:pt x="579" y="395"/>
                  <a:pt x="567" y="396"/>
                </a:cubicBezTo>
                <a:cubicBezTo>
                  <a:pt x="555" y="398"/>
                  <a:pt x="546" y="409"/>
                  <a:pt x="548" y="421"/>
                </a:cubicBezTo>
                <a:cubicBezTo>
                  <a:pt x="551" y="446"/>
                  <a:pt x="544" y="472"/>
                  <a:pt x="529" y="492"/>
                </a:cubicBezTo>
                <a:cubicBezTo>
                  <a:pt x="513" y="512"/>
                  <a:pt x="490" y="525"/>
                  <a:pt x="465" y="529"/>
                </a:cubicBezTo>
                <a:cubicBezTo>
                  <a:pt x="453" y="530"/>
                  <a:pt x="444" y="541"/>
                  <a:pt x="446" y="553"/>
                </a:cubicBezTo>
                <a:cubicBezTo>
                  <a:pt x="447" y="564"/>
                  <a:pt x="457" y="572"/>
                  <a:pt x="468" y="572"/>
                </a:cubicBezTo>
                <a:cubicBezTo>
                  <a:pt x="469" y="572"/>
                  <a:pt x="470" y="572"/>
                  <a:pt x="471" y="572"/>
                </a:cubicBezTo>
                <a:cubicBezTo>
                  <a:pt x="516" y="566"/>
                  <a:pt x="553" y="540"/>
                  <a:pt x="574" y="503"/>
                </a:cubicBezTo>
                <a:cubicBezTo>
                  <a:pt x="631" y="502"/>
                  <a:pt x="682" y="477"/>
                  <a:pt x="718" y="439"/>
                </a:cubicBezTo>
                <a:cubicBezTo>
                  <a:pt x="732" y="466"/>
                  <a:pt x="740" y="498"/>
                  <a:pt x="740" y="532"/>
                </a:cubicBezTo>
                <a:cubicBezTo>
                  <a:pt x="740" y="595"/>
                  <a:pt x="712" y="651"/>
                  <a:pt x="669" y="688"/>
                </a:cubicBezTo>
                <a:cubicBezTo>
                  <a:pt x="636" y="713"/>
                  <a:pt x="595" y="728"/>
                  <a:pt x="549" y="728"/>
                </a:cubicBezTo>
                <a:cubicBezTo>
                  <a:pt x="537" y="728"/>
                  <a:pt x="527" y="738"/>
                  <a:pt x="527" y="750"/>
                </a:cubicBezTo>
                <a:close/>
                <a:moveTo>
                  <a:pt x="189" y="580"/>
                </a:moveTo>
                <a:cubicBezTo>
                  <a:pt x="233" y="595"/>
                  <a:pt x="282" y="583"/>
                  <a:pt x="314" y="549"/>
                </a:cubicBezTo>
                <a:cubicBezTo>
                  <a:pt x="330" y="532"/>
                  <a:pt x="340" y="511"/>
                  <a:pt x="344" y="489"/>
                </a:cubicBezTo>
                <a:cubicBezTo>
                  <a:pt x="344" y="39"/>
                  <a:pt x="344" y="39"/>
                  <a:pt x="344" y="39"/>
                </a:cubicBezTo>
                <a:cubicBezTo>
                  <a:pt x="323" y="15"/>
                  <a:pt x="292" y="0"/>
                  <a:pt x="259" y="0"/>
                </a:cubicBezTo>
                <a:cubicBezTo>
                  <a:pt x="205" y="0"/>
                  <a:pt x="160" y="38"/>
                  <a:pt x="146" y="90"/>
                </a:cubicBezTo>
                <a:cubicBezTo>
                  <a:pt x="148" y="90"/>
                  <a:pt x="151" y="90"/>
                  <a:pt x="153" y="90"/>
                </a:cubicBezTo>
                <a:cubicBezTo>
                  <a:pt x="188" y="90"/>
                  <a:pt x="222" y="99"/>
                  <a:pt x="252" y="116"/>
                </a:cubicBezTo>
                <a:cubicBezTo>
                  <a:pt x="262" y="122"/>
                  <a:pt x="266" y="135"/>
                  <a:pt x="260" y="146"/>
                </a:cubicBezTo>
                <a:cubicBezTo>
                  <a:pt x="254" y="156"/>
                  <a:pt x="241" y="160"/>
                  <a:pt x="230" y="154"/>
                </a:cubicBezTo>
                <a:cubicBezTo>
                  <a:pt x="207" y="141"/>
                  <a:pt x="180" y="134"/>
                  <a:pt x="153" y="134"/>
                </a:cubicBezTo>
                <a:cubicBezTo>
                  <a:pt x="143" y="134"/>
                  <a:pt x="134" y="135"/>
                  <a:pt x="125" y="136"/>
                </a:cubicBezTo>
                <a:cubicBezTo>
                  <a:pt x="53" y="155"/>
                  <a:pt x="0" y="223"/>
                  <a:pt x="0" y="305"/>
                </a:cubicBezTo>
                <a:cubicBezTo>
                  <a:pt x="0" y="333"/>
                  <a:pt x="6" y="359"/>
                  <a:pt x="17" y="382"/>
                </a:cubicBezTo>
                <a:cubicBezTo>
                  <a:pt x="42" y="352"/>
                  <a:pt x="74" y="328"/>
                  <a:pt x="111" y="313"/>
                </a:cubicBezTo>
                <a:cubicBezTo>
                  <a:pt x="114" y="291"/>
                  <a:pt x="121" y="271"/>
                  <a:pt x="133" y="252"/>
                </a:cubicBezTo>
                <a:cubicBezTo>
                  <a:pt x="140" y="242"/>
                  <a:pt x="153" y="239"/>
                  <a:pt x="164" y="246"/>
                </a:cubicBezTo>
                <a:cubicBezTo>
                  <a:pt x="174" y="253"/>
                  <a:pt x="177" y="266"/>
                  <a:pt x="170" y="276"/>
                </a:cubicBezTo>
                <a:cubicBezTo>
                  <a:pt x="156" y="298"/>
                  <a:pt x="151" y="324"/>
                  <a:pt x="157" y="349"/>
                </a:cubicBezTo>
                <a:cubicBezTo>
                  <a:pt x="162" y="374"/>
                  <a:pt x="177" y="395"/>
                  <a:pt x="198" y="410"/>
                </a:cubicBezTo>
                <a:cubicBezTo>
                  <a:pt x="208" y="416"/>
                  <a:pt x="211" y="430"/>
                  <a:pt x="205" y="440"/>
                </a:cubicBezTo>
                <a:cubicBezTo>
                  <a:pt x="200" y="446"/>
                  <a:pt x="193" y="450"/>
                  <a:pt x="186" y="450"/>
                </a:cubicBezTo>
                <a:cubicBezTo>
                  <a:pt x="182" y="450"/>
                  <a:pt x="178" y="449"/>
                  <a:pt x="174" y="446"/>
                </a:cubicBezTo>
                <a:cubicBezTo>
                  <a:pt x="143" y="426"/>
                  <a:pt x="122" y="396"/>
                  <a:pt x="114" y="360"/>
                </a:cubicBezTo>
                <a:cubicBezTo>
                  <a:pt x="49" y="392"/>
                  <a:pt x="7" y="459"/>
                  <a:pt x="7" y="532"/>
                </a:cubicBezTo>
                <a:cubicBezTo>
                  <a:pt x="7" y="639"/>
                  <a:pt x="94" y="725"/>
                  <a:pt x="201" y="725"/>
                </a:cubicBezTo>
                <a:cubicBezTo>
                  <a:pt x="213" y="725"/>
                  <a:pt x="223" y="735"/>
                  <a:pt x="223" y="747"/>
                </a:cubicBezTo>
                <a:cubicBezTo>
                  <a:pt x="223" y="759"/>
                  <a:pt x="213" y="769"/>
                  <a:pt x="201" y="769"/>
                </a:cubicBezTo>
                <a:cubicBezTo>
                  <a:pt x="180" y="769"/>
                  <a:pt x="160" y="767"/>
                  <a:pt x="140" y="761"/>
                </a:cubicBezTo>
                <a:cubicBezTo>
                  <a:pt x="166" y="822"/>
                  <a:pt x="238" y="880"/>
                  <a:pt x="295" y="880"/>
                </a:cubicBezTo>
                <a:cubicBezTo>
                  <a:pt x="327" y="880"/>
                  <a:pt x="344" y="854"/>
                  <a:pt x="344" y="825"/>
                </a:cubicBezTo>
                <a:cubicBezTo>
                  <a:pt x="344" y="581"/>
                  <a:pt x="344" y="581"/>
                  <a:pt x="344" y="581"/>
                </a:cubicBezTo>
                <a:cubicBezTo>
                  <a:pt x="313" y="613"/>
                  <a:pt x="270" y="630"/>
                  <a:pt x="226" y="630"/>
                </a:cubicBezTo>
                <a:cubicBezTo>
                  <a:pt x="209" y="630"/>
                  <a:pt x="192" y="628"/>
                  <a:pt x="175" y="622"/>
                </a:cubicBezTo>
                <a:cubicBezTo>
                  <a:pt x="163" y="618"/>
                  <a:pt x="157" y="606"/>
                  <a:pt x="161" y="594"/>
                </a:cubicBezTo>
                <a:cubicBezTo>
                  <a:pt x="165" y="583"/>
                  <a:pt x="177" y="576"/>
                  <a:pt x="189" y="580"/>
                </a:cubicBezTo>
                <a:close/>
              </a:path>
            </a:pathLst>
          </a:custGeom>
          <a:solidFill>
            <a:srgbClr val="93E2F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p:cNvCxnSpPr/>
          <p:nvPr/>
        </p:nvCxnSpPr>
        <p:spPr>
          <a:xfrm>
            <a:off x="8825023" y="2081213"/>
            <a:ext cx="0" cy="4079875"/>
          </a:xfrm>
          <a:prstGeom prst="line">
            <a:avLst/>
          </a:prstGeom>
          <a:ln w="9525" cap="rnd" cmpd="sng" algn="ctr">
            <a:solidFill>
              <a:srgbClr val="77777A"/>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005777" y="2081213"/>
            <a:ext cx="2557574" cy="4079081"/>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AEEF"/>
                </a:solidFill>
                <a:latin typeface="Arial" panose="020B0604020202020204" pitchFamily="34" charset="0"/>
                <a:cs typeface="Arial" panose="020B0604020202020204" pitchFamily="34" charset="0"/>
                <a:sym typeface="Arial" panose="020B0604020202020204" pitchFamily="34" charset="0"/>
              </a:rPr>
              <a:t>Strong alignment </a:t>
            </a:r>
            <a:r>
              <a:rPr lang="en-US" sz="1600">
                <a:solidFill>
                  <a:srgbClr val="77777A"/>
                </a:solidFill>
                <a:latin typeface="Arial" panose="020B0604020202020204" pitchFamily="34" charset="0"/>
                <a:cs typeface="Arial" panose="020B0604020202020204" pitchFamily="34" charset="0"/>
                <a:sym typeface="Arial" panose="020B0604020202020204" pitchFamily="34" charset="0"/>
              </a:rPr>
              <a:t>between curriculum framework, content, pedagogy, and assessment to drive learning outcome improvement</a:t>
            </a:r>
          </a:p>
          <a:p>
            <a:pPr algn="ctr"/>
            <a:endParaRPr lang="en-US" sz="1600">
              <a:solidFill>
                <a:srgbClr val="77777A"/>
              </a:solidFill>
              <a:latin typeface="Arial" panose="020B0604020202020204" pitchFamily="34" charset="0"/>
              <a:cs typeface="Arial" panose="020B0604020202020204" pitchFamily="34" charset="0"/>
              <a:sym typeface="Arial" panose="020B0604020202020204" pitchFamily="34" charset="0"/>
            </a:endParaRPr>
          </a:p>
          <a:p>
            <a:pPr algn="ctr"/>
            <a:endParaRPr lang="en-US" sz="1600">
              <a:solidFill>
                <a:srgbClr val="77777A"/>
              </a:solidFill>
              <a:latin typeface="Arial" panose="020B0604020202020204" pitchFamily="34" charset="0"/>
              <a:cs typeface="Arial" panose="020B0604020202020204" pitchFamily="34" charset="0"/>
              <a:sym typeface="Arial" panose="020B0604020202020204" pitchFamily="34" charset="0"/>
            </a:endParaRPr>
          </a:p>
          <a:p>
            <a:pPr algn="ctr"/>
            <a:r>
              <a:rPr lang="en-US" sz="1600">
                <a:solidFill>
                  <a:srgbClr val="77777A"/>
                </a:solidFill>
                <a:latin typeface="Arial" panose="020B0604020202020204" pitchFamily="34" charset="0"/>
                <a:cs typeface="Arial" panose="020B0604020202020204" pitchFamily="34" charset="0"/>
                <a:sym typeface="Arial" panose="020B0604020202020204" pitchFamily="34" charset="0"/>
              </a:rPr>
              <a:t>Learning Passport is a </a:t>
            </a:r>
            <a:r>
              <a:rPr lang="en-US" sz="1600">
                <a:solidFill>
                  <a:srgbClr val="00AEEF"/>
                </a:solidFill>
                <a:latin typeface="Arial" panose="020B0604020202020204" pitchFamily="34" charset="0"/>
                <a:cs typeface="Arial" panose="020B0604020202020204" pitchFamily="34" charset="0"/>
                <a:sym typeface="Arial" panose="020B0604020202020204" pitchFamily="34" charset="0"/>
              </a:rPr>
              <a:t>supplementary tool </a:t>
            </a:r>
            <a:r>
              <a:rPr lang="en-US" sz="1600">
                <a:solidFill>
                  <a:srgbClr val="77777A"/>
                </a:solidFill>
                <a:latin typeface="Arial" panose="020B0604020202020204" pitchFamily="34" charset="0"/>
                <a:cs typeface="Arial" panose="020B0604020202020204" pitchFamily="34" charset="0"/>
                <a:sym typeface="Arial" panose="020B0604020202020204" pitchFamily="34" charset="0"/>
              </a:rPr>
              <a:t>to support both formal and non-formal education programs, and will be aligned with education sector plans</a:t>
            </a:r>
            <a:endParaRPr lang="en-US" sz="1600" b="1">
              <a:solidFill>
                <a:srgbClr val="77777A"/>
              </a:solidFill>
              <a:latin typeface="Arial" panose="020B0604020202020204" pitchFamily="34" charset="0"/>
              <a:cs typeface="Arial" panose="020B0604020202020204" pitchFamily="34" charset="0"/>
              <a:sym typeface="Arial" panose="020B0604020202020204" pitchFamily="34" charset="0"/>
            </a:endParaRPr>
          </a:p>
        </p:txBody>
      </p:sp>
      <p:cxnSp>
        <p:nvCxnSpPr>
          <p:cNvPr id="30" name="Elbow Connector 29"/>
          <p:cNvCxnSpPr/>
          <p:nvPr/>
        </p:nvCxnSpPr>
        <p:spPr>
          <a:xfrm rot="5400000" flipH="1" flipV="1">
            <a:off x="-1198371" y="3643860"/>
            <a:ext cx="3130388" cy="287079"/>
          </a:xfrm>
          <a:prstGeom prst="bentConnector3">
            <a:avLst>
              <a:gd name="adj1" fmla="val 99929"/>
            </a:avLst>
          </a:prstGeom>
          <a:ln w="9525" cap="rnd" cmpd="sng" algn="ctr">
            <a:solidFill>
              <a:srgbClr val="005674"/>
            </a:solidFill>
            <a:prstDash val="solid"/>
            <a:roun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5" name="Elbow Connector 84"/>
          <p:cNvCxnSpPr/>
          <p:nvPr/>
        </p:nvCxnSpPr>
        <p:spPr>
          <a:xfrm rot="5400000" flipH="1" flipV="1">
            <a:off x="369491" y="3951920"/>
            <a:ext cx="1969460" cy="666990"/>
          </a:xfrm>
          <a:prstGeom prst="bentConnector3">
            <a:avLst>
              <a:gd name="adj1" fmla="val 99940"/>
            </a:avLst>
          </a:prstGeom>
          <a:ln w="9525" cap="rnd" cmpd="sng" algn="ctr">
            <a:solidFill>
              <a:srgbClr val="0082B0"/>
            </a:solidFill>
            <a:prstDash val="solid"/>
            <a:roun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8" name="Elbow Connector 87"/>
          <p:cNvCxnSpPr/>
          <p:nvPr/>
        </p:nvCxnSpPr>
        <p:spPr>
          <a:xfrm rot="5400000" flipH="1" flipV="1">
            <a:off x="1770736" y="4483455"/>
            <a:ext cx="1083130" cy="974999"/>
          </a:xfrm>
          <a:prstGeom prst="bentConnector3">
            <a:avLst>
              <a:gd name="adj1" fmla="val 100064"/>
            </a:avLst>
          </a:prstGeom>
          <a:ln w="9525" cap="rnd" cmpd="sng" algn="ctr">
            <a:solidFill>
              <a:srgbClr val="00AEEF"/>
            </a:solidFill>
            <a:prstDash val="solid"/>
            <a:roun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ee4pFootnotes"/>
          <p:cNvSpPr>
            <a:spLocks noChangeArrowheads="1"/>
          </p:cNvSpPr>
          <p:nvPr/>
        </p:nvSpPr>
        <p:spPr bwMode="auto">
          <a:xfrm>
            <a:off x="3538208" y="6332976"/>
            <a:ext cx="6122705"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err="1">
                <a:solidFill>
                  <a:srgbClr val="7F7F7F">
                    <a:lumMod val="100000"/>
                  </a:srgbClr>
                </a:solidFill>
                <a:latin typeface="Arial" panose="020B0604020202020204" pitchFamily="34" charset="0"/>
                <a:cs typeface="Arial" panose="020B0604020202020204" pitchFamily="34" charset="0"/>
                <a:sym typeface="Arial" panose="020B0604020202020204" pitchFamily="34" charset="0"/>
              </a:rPr>
              <a:t>SEL</a:t>
            </a:r>
            <a:r>
              <a:rPr lang="en-US" sz="1000">
                <a:solidFill>
                  <a:srgbClr val="7F7F7F">
                    <a:lumMod val="100000"/>
                  </a:srgbClr>
                </a:solidFill>
                <a:latin typeface="Arial" panose="020B0604020202020204" pitchFamily="34" charset="0"/>
                <a:cs typeface="Arial" panose="020B0604020202020204" pitchFamily="34" charset="0"/>
                <a:sym typeface="Arial" panose="020B0604020202020204" pitchFamily="34" charset="0"/>
              </a:rPr>
              <a:t> = Social and emotional learning</a:t>
            </a:r>
          </a:p>
          <a:p>
            <a:pPr>
              <a:lnSpc>
                <a:spcPct val="90000"/>
              </a:lnSpc>
            </a:pPr>
            <a:r>
              <a:rPr lang="en-US" sz="1000">
                <a:solidFill>
                  <a:srgbClr val="7F7F7F">
                    <a:lumMod val="100000"/>
                  </a:srgbClr>
                </a:solidFill>
                <a:latin typeface="Arial" panose="020B0604020202020204" pitchFamily="34" charset="0"/>
                <a:cs typeface="Arial" panose="020B0604020202020204" pitchFamily="34" charset="0"/>
                <a:sym typeface="Arial" panose="020B0604020202020204" pitchFamily="34" charset="0"/>
              </a:rPr>
              <a:t>Note: In some instances, the LP may need to be deployed in non-tech settings, but the initial business plan has been designed with the offline tech deployment as the base case</a:t>
            </a:r>
          </a:p>
        </p:txBody>
      </p:sp>
      <p:graphicFrame>
        <p:nvGraphicFramePr>
          <p:cNvPr id="34" name="Object 33"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12" name="think-cell Slide" r:id="rId10" imgW="352" imgH="355" progId="TCLayout.ActiveDocument.1">
                  <p:embed/>
                </p:oleObj>
              </mc:Choice>
              <mc:Fallback>
                <p:oleObj name="think-cell Slide" r:id="rId10" imgW="352" imgH="355" progId="TCLayout.ActiveDocument.1">
                  <p:embed/>
                  <p:pic>
                    <p:nvPicPr>
                      <p:cNvPr id="34" name="Object 33" hidden="1"/>
                      <p:cNvPicPr/>
                      <p:nvPr/>
                    </p:nvPicPr>
                    <p:blipFill>
                      <a:blip r:embed="rId11"/>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413337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6AA8-E27E-44A8-B821-DBAADE468AF9}"/>
              </a:ext>
            </a:extLst>
          </p:cNvPr>
          <p:cNvSpPr>
            <a:spLocks noGrp="1"/>
          </p:cNvSpPr>
          <p:nvPr>
            <p:ph type="title"/>
          </p:nvPr>
        </p:nvSpPr>
        <p:spPr>
          <a:xfrm>
            <a:off x="0" y="0"/>
            <a:ext cx="12192000" cy="914400"/>
          </a:xfrm>
          <a:solidFill>
            <a:srgbClr val="00A4E1"/>
          </a:solidFill>
        </p:spPr>
        <p:txBody>
          <a:bodyPr vert="horz" wrap="square" lIns="0" tIns="0" rIns="0" bIns="0" rtlCol="0" anchor="ctr">
            <a:noAutofit/>
          </a:bodyPr>
          <a:lstStyle/>
          <a:p>
            <a:pPr marL="342900">
              <a:lnSpc>
                <a:spcPct val="100000"/>
              </a:lnSpc>
            </a:pPr>
            <a:r>
              <a:rPr lang="en-US" b="1">
                <a:solidFill>
                  <a:schemeClr val="bg1"/>
                </a:solidFill>
              </a:rPr>
              <a:t>Contributing to Evidence Generation in EdTech</a:t>
            </a:r>
          </a:p>
        </p:txBody>
      </p:sp>
      <p:pic>
        <p:nvPicPr>
          <p:cNvPr id="3" name="Picture 2">
            <a:extLst>
              <a:ext uri="{FF2B5EF4-FFF2-40B4-BE49-F238E27FC236}">
                <a16:creationId xmlns:a16="http://schemas.microsoft.com/office/drawing/2014/main" id="{DA7FE8A2-1C19-429D-A94F-073113622B76}"/>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Lst>
          </a:blip>
          <a:stretch>
            <a:fillRect/>
          </a:stretch>
        </p:blipFill>
        <p:spPr>
          <a:xfrm>
            <a:off x="630000" y="1209145"/>
            <a:ext cx="11021226" cy="5026055"/>
          </a:xfrm>
          <a:prstGeom prst="rect">
            <a:avLst/>
          </a:prstGeom>
        </p:spPr>
      </p:pic>
    </p:spTree>
    <p:extLst>
      <p:ext uri="{BB962C8B-B14F-4D97-AF65-F5344CB8AC3E}">
        <p14:creationId xmlns:p14="http://schemas.microsoft.com/office/powerpoint/2010/main" val="3871218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1498E4-90C9-435C-826E-73AB16B6F6BE}"/>
              </a:ext>
            </a:extLst>
          </p:cNvPr>
          <p:cNvSpPr/>
          <p:nvPr/>
        </p:nvSpPr>
        <p:spPr>
          <a:xfrm>
            <a:off x="-10433" y="2022072"/>
            <a:ext cx="12212866" cy="682609"/>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1556" name="think-cell Slide" r:id="rId6" imgW="473" imgH="473" progId="TCLayout.ActiveDocument.1">
                  <p:embed/>
                </p:oleObj>
              </mc:Choice>
              <mc:Fallback>
                <p:oleObj name="think-cell Slide" r:id="rId6" imgW="473" imgH="473"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a:solidFill>
                <a:srgbClr val="FFFFFF"/>
              </a:solidFill>
              <a:latin typeface="Arial" panose="020B0604020202020204" pitchFamily="34" charset="0"/>
              <a:ea typeface="+mj-ea"/>
              <a:cs typeface="+mj-cs"/>
              <a:sym typeface="Arial" panose="020B0604020202020204" pitchFamily="34" charset="0"/>
            </a:endParaRPr>
          </a:p>
        </p:txBody>
      </p:sp>
      <p:cxnSp>
        <p:nvCxnSpPr>
          <p:cNvPr id="45" name="Straight Connector 44"/>
          <p:cNvCxnSpPr/>
          <p:nvPr/>
        </p:nvCxnSpPr>
        <p:spPr>
          <a:xfrm>
            <a:off x="6045472" y="2690047"/>
            <a:ext cx="0" cy="3907733"/>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038188" y="2797319"/>
            <a:ext cx="5872789" cy="190380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xmlns="">
                <a:solidFill>
                  <a:srgbClr val="29BA74"/>
                </a:solidFill>
              </a14:hiddenFill>
            </a:ext>
            <a:ext uri="{91240B29-F687-4f45-9708-019B960494DF}">
              <a14:hiddenLine xmlns:a14="http://schemas.microsoft.com/office/drawing/2010/main" xmlns=""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ct val="150000"/>
              </a:lnSpc>
              <a:spcBef>
                <a:spcPts val="600"/>
              </a:spcBef>
            </a:pPr>
            <a:endParaRPr lang="en-US" sz="2000" i="1">
              <a:solidFill>
                <a:srgbClr val="6E6F73"/>
              </a:solidFill>
            </a:endParaRPr>
          </a:p>
        </p:txBody>
      </p:sp>
      <p:graphicFrame>
        <p:nvGraphicFramePr>
          <p:cNvPr id="18" name="Diagram 17">
            <a:extLst>
              <a:ext uri="{FF2B5EF4-FFF2-40B4-BE49-F238E27FC236}">
                <a16:creationId xmlns:a16="http://schemas.microsoft.com/office/drawing/2014/main" id="{AA271869-C7A8-4356-A17B-E300CF2D82F5}"/>
              </a:ext>
            </a:extLst>
          </p:cNvPr>
          <p:cNvGraphicFramePr/>
          <p:nvPr>
            <p:extLst>
              <p:ext uri="{D42A27DB-BD31-4B8C-83A1-F6EECF244321}">
                <p14:modId xmlns:p14="http://schemas.microsoft.com/office/powerpoint/2010/main" val="4125418082"/>
              </p:ext>
            </p:extLst>
          </p:nvPr>
        </p:nvGraphicFramePr>
        <p:xfrm>
          <a:off x="311978" y="2904587"/>
          <a:ext cx="5636904" cy="36931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Title 1">
            <a:extLst>
              <a:ext uri="{FF2B5EF4-FFF2-40B4-BE49-F238E27FC236}">
                <a16:creationId xmlns:a16="http://schemas.microsoft.com/office/drawing/2014/main" id="{90E5E96D-1DA6-40DE-926B-20489C7BCB1A}"/>
              </a:ext>
            </a:extLst>
          </p:cNvPr>
          <p:cNvSpPr txBox="1">
            <a:spLocks/>
          </p:cNvSpPr>
          <p:nvPr/>
        </p:nvSpPr>
        <p:spPr>
          <a:xfrm>
            <a:off x="595781" y="247162"/>
            <a:ext cx="11257876" cy="147732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nSpc>
                <a:spcPct val="100000"/>
              </a:lnSpc>
            </a:pPr>
            <a:r>
              <a:rPr lang="en-US" i="1">
                <a:solidFill>
                  <a:schemeClr val="bg1"/>
                </a:solidFill>
              </a:rPr>
              <a:t>Our </a:t>
            </a:r>
            <a:r>
              <a:rPr lang="en-US" b="1" i="1">
                <a:solidFill>
                  <a:schemeClr val="bg1"/>
                </a:solidFill>
              </a:rPr>
              <a:t>mission</a:t>
            </a:r>
            <a:r>
              <a:rPr lang="en-US" i="1">
                <a:solidFill>
                  <a:schemeClr val="bg1"/>
                </a:solidFill>
              </a:rPr>
              <a:t> is to </a:t>
            </a:r>
            <a:r>
              <a:rPr lang="en-US" b="1" i="1">
                <a:solidFill>
                  <a:schemeClr val="bg1"/>
                </a:solidFill>
              </a:rPr>
              <a:t>enable</a:t>
            </a:r>
            <a:r>
              <a:rPr lang="en-US" i="1">
                <a:solidFill>
                  <a:schemeClr val="bg1"/>
                </a:solidFill>
              </a:rPr>
              <a:t> </a:t>
            </a:r>
            <a:r>
              <a:rPr lang="en-US" b="1" i="1">
                <a:solidFill>
                  <a:schemeClr val="bg1"/>
                </a:solidFill>
              </a:rPr>
              <a:t>continuous access </a:t>
            </a:r>
            <a:r>
              <a:rPr lang="en-US" i="1">
                <a:solidFill>
                  <a:schemeClr val="bg1"/>
                </a:solidFill>
              </a:rPr>
              <a:t>to education for all children, youth, and teachers around the world –and </a:t>
            </a:r>
            <a:r>
              <a:rPr lang="en-US" b="1" i="1">
                <a:solidFill>
                  <a:schemeClr val="bg1"/>
                </a:solidFill>
              </a:rPr>
              <a:t>drive</a:t>
            </a:r>
            <a:r>
              <a:rPr lang="en-US" i="1">
                <a:solidFill>
                  <a:schemeClr val="bg1"/>
                </a:solidFill>
              </a:rPr>
              <a:t> </a:t>
            </a:r>
            <a:r>
              <a:rPr lang="en-US" b="1" i="1">
                <a:solidFill>
                  <a:schemeClr val="bg1"/>
                </a:solidFill>
              </a:rPr>
              <a:t>improved learning outcomes </a:t>
            </a:r>
            <a:r>
              <a:rPr lang="en-US" i="1">
                <a:solidFill>
                  <a:schemeClr val="bg1"/>
                </a:solidFill>
              </a:rPr>
              <a:t>through high-quality, portable education to support their entry into other education or opportunity pathways, including formal education</a:t>
            </a:r>
          </a:p>
        </p:txBody>
      </p:sp>
      <p:sp>
        <p:nvSpPr>
          <p:cNvPr id="29" name="Title 1">
            <a:extLst>
              <a:ext uri="{FF2B5EF4-FFF2-40B4-BE49-F238E27FC236}">
                <a16:creationId xmlns:a16="http://schemas.microsoft.com/office/drawing/2014/main" id="{931E0326-83A7-48E7-A13B-91EDF3ABD6C3}"/>
              </a:ext>
            </a:extLst>
          </p:cNvPr>
          <p:cNvSpPr>
            <a:spLocks noGrp="1"/>
          </p:cNvSpPr>
          <p:nvPr>
            <p:ph type="title" idx="4294967295"/>
          </p:nvPr>
        </p:nvSpPr>
        <p:spPr>
          <a:xfrm>
            <a:off x="6394081" y="2143817"/>
            <a:ext cx="5613486" cy="443198"/>
          </a:xfrm>
        </p:spPr>
        <p:txBody>
          <a:bodyPr/>
          <a:lstStyle/>
          <a:p>
            <a:pPr algn="ctr"/>
            <a:r>
              <a:rPr lang="en-US" sz="3200" b="1">
                <a:solidFill>
                  <a:srgbClr val="00A4E1"/>
                </a:solidFill>
              </a:rPr>
              <a:t>3 Ways to Reach Children</a:t>
            </a:r>
          </a:p>
        </p:txBody>
      </p:sp>
      <p:grpSp>
        <p:nvGrpSpPr>
          <p:cNvPr id="11" name="Group 10">
            <a:extLst>
              <a:ext uri="{FF2B5EF4-FFF2-40B4-BE49-F238E27FC236}">
                <a16:creationId xmlns:a16="http://schemas.microsoft.com/office/drawing/2014/main" id="{6A2C1245-79DC-4407-B6A1-864E6DE0DD43}"/>
              </a:ext>
            </a:extLst>
          </p:cNvPr>
          <p:cNvGrpSpPr/>
          <p:nvPr/>
        </p:nvGrpSpPr>
        <p:grpSpPr>
          <a:xfrm>
            <a:off x="6504611" y="4603567"/>
            <a:ext cx="1653323" cy="1477539"/>
            <a:chOff x="203526" y="4197562"/>
            <a:chExt cx="1828800" cy="1645920"/>
          </a:xfrm>
        </p:grpSpPr>
        <p:pic>
          <p:nvPicPr>
            <p:cNvPr id="30" name="Picture 4" descr="Image result for school tanzania">
              <a:extLst>
                <a:ext uri="{FF2B5EF4-FFF2-40B4-BE49-F238E27FC236}">
                  <a16:creationId xmlns:a16="http://schemas.microsoft.com/office/drawing/2014/main" id="{584D33C4-7BFC-490D-994F-D8C34B458F8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693" r="26890"/>
            <a:stretch/>
          </p:blipFill>
          <p:spPr bwMode="auto">
            <a:xfrm>
              <a:off x="203526" y="4197562"/>
              <a:ext cx="1828800" cy="1645920"/>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a:extLst>
                <a:ext uri="{FF2B5EF4-FFF2-40B4-BE49-F238E27FC236}">
                  <a16:creationId xmlns:a16="http://schemas.microsoft.com/office/drawing/2014/main" id="{198E7ED2-5744-48C2-85D4-7A921AF50A65}"/>
                </a:ext>
              </a:extLst>
            </p:cNvPr>
            <p:cNvSpPr/>
            <p:nvPr/>
          </p:nvSpPr>
          <p:spPr>
            <a:xfrm>
              <a:off x="203526" y="4197562"/>
              <a:ext cx="1828800" cy="1645920"/>
            </a:xfrm>
            <a:prstGeom prst="rect">
              <a:avLst/>
            </a:prstGeom>
            <a:solidFill>
              <a:srgbClr val="9A9A9A">
                <a:alpha val="79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FFFFFF"/>
                  </a:solidFill>
                </a:rPr>
                <a:t>Formal</a:t>
              </a:r>
            </a:p>
          </p:txBody>
        </p:sp>
      </p:grpSp>
      <p:sp>
        <p:nvSpPr>
          <p:cNvPr id="32" name="Freeform 50">
            <a:extLst>
              <a:ext uri="{FF2B5EF4-FFF2-40B4-BE49-F238E27FC236}">
                <a16:creationId xmlns:a16="http://schemas.microsoft.com/office/drawing/2014/main" id="{DEDA8A55-33E4-4E42-A901-E0D35E616AE9}"/>
              </a:ext>
            </a:extLst>
          </p:cNvPr>
          <p:cNvSpPr>
            <a:spLocks noEditPoints="1"/>
          </p:cNvSpPr>
          <p:nvPr/>
        </p:nvSpPr>
        <p:spPr bwMode="gray">
          <a:xfrm rot="3545032">
            <a:off x="10417645" y="3481938"/>
            <a:ext cx="1385941" cy="473945"/>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chemeClr val="bg1"/>
          </a:solidFill>
          <a:ln w="4667" cap="flat" cmpd="sng" algn="ctr">
            <a:noFill/>
            <a:prstDash val="solid"/>
            <a:round/>
            <a:headEnd type="none" w="med" len="med"/>
            <a:tailEnd type="none" w="med" len="med"/>
          </a:ln>
        </p:spPr>
        <p:txBody>
          <a:bodyPr vert="horz" wrap="square" lIns="35510" tIns="17757" rIns="35510" bIns="17757" numCol="1" anchor="t" anchorCtr="0" compatLnSpc="1">
            <a:prstTxWarp prst="textNoShape">
              <a:avLst/>
            </a:prstTxWarp>
          </a:bodyPr>
          <a:lstStyle/>
          <a:p>
            <a:endParaRPr lang="en-US">
              <a:solidFill>
                <a:srgbClr val="575757"/>
              </a:solidFill>
              <a:latin typeface="+mn-lt"/>
            </a:endParaRPr>
          </a:p>
        </p:txBody>
      </p:sp>
      <p:grpSp>
        <p:nvGrpSpPr>
          <p:cNvPr id="12" name="Group 11">
            <a:extLst>
              <a:ext uri="{FF2B5EF4-FFF2-40B4-BE49-F238E27FC236}">
                <a16:creationId xmlns:a16="http://schemas.microsoft.com/office/drawing/2014/main" id="{7F8F49DB-0226-4D1D-AA76-8E2CC9F9DF7F}"/>
              </a:ext>
            </a:extLst>
          </p:cNvPr>
          <p:cNvGrpSpPr/>
          <p:nvPr/>
        </p:nvGrpSpPr>
        <p:grpSpPr>
          <a:xfrm>
            <a:off x="10197616" y="4603567"/>
            <a:ext cx="1656041" cy="1477539"/>
            <a:chOff x="4704203" y="4209216"/>
            <a:chExt cx="1831807" cy="1645920"/>
          </a:xfrm>
        </p:grpSpPr>
        <p:pic>
          <p:nvPicPr>
            <p:cNvPr id="27" name="Picture 8" descr="Image result for quranic school">
              <a:extLst>
                <a:ext uri="{FF2B5EF4-FFF2-40B4-BE49-F238E27FC236}">
                  <a16:creationId xmlns:a16="http://schemas.microsoft.com/office/drawing/2014/main" id="{6BE76954-E564-4FC1-AB7B-B1FF0FD8959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875" r="16875"/>
            <a:stretch/>
          </p:blipFill>
          <p:spPr bwMode="auto">
            <a:xfrm>
              <a:off x="4704203" y="4209216"/>
              <a:ext cx="1831807" cy="1645920"/>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Rectangle 35">
              <a:extLst>
                <a:ext uri="{FF2B5EF4-FFF2-40B4-BE49-F238E27FC236}">
                  <a16:creationId xmlns:a16="http://schemas.microsoft.com/office/drawing/2014/main" id="{94B846B4-95FF-4911-ACCA-EF671B1D4478}"/>
                </a:ext>
              </a:extLst>
            </p:cNvPr>
            <p:cNvSpPr/>
            <p:nvPr/>
          </p:nvSpPr>
          <p:spPr>
            <a:xfrm>
              <a:off x="4704203" y="4209216"/>
              <a:ext cx="1831807" cy="1645920"/>
            </a:xfrm>
            <a:prstGeom prst="rect">
              <a:avLst/>
            </a:prstGeom>
            <a:solidFill>
              <a:srgbClr val="9A9A9A">
                <a:alpha val="79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FFFFFF"/>
                  </a:solidFill>
                </a:rPr>
                <a:t>Non-formal:</a:t>
              </a:r>
            </a:p>
            <a:p>
              <a:pPr algn="ctr"/>
              <a:r>
                <a:rPr lang="en-US">
                  <a:solidFill>
                    <a:srgbClr val="FFFFFF"/>
                  </a:solidFill>
                </a:rPr>
                <a:t>Prospective ed providers</a:t>
              </a:r>
              <a:endParaRPr lang="en-US" sz="2000">
                <a:solidFill>
                  <a:srgbClr val="FFFFFF"/>
                </a:solidFill>
              </a:endParaRPr>
            </a:p>
          </p:txBody>
        </p:sp>
      </p:grpSp>
      <p:sp>
        <p:nvSpPr>
          <p:cNvPr id="37" name="Freeform 57">
            <a:extLst>
              <a:ext uri="{FF2B5EF4-FFF2-40B4-BE49-F238E27FC236}">
                <a16:creationId xmlns:a16="http://schemas.microsoft.com/office/drawing/2014/main" id="{A8BA716B-C0FF-4105-ABAE-02D69F439160}"/>
              </a:ext>
            </a:extLst>
          </p:cNvPr>
          <p:cNvSpPr>
            <a:spLocks noEditPoints="1"/>
          </p:cNvSpPr>
          <p:nvPr/>
        </p:nvSpPr>
        <p:spPr bwMode="gray">
          <a:xfrm rot="5400000" flipV="1">
            <a:off x="8481860" y="3478388"/>
            <a:ext cx="1222578" cy="526163"/>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chemeClr val="bg1"/>
          </a:solidFill>
          <a:ln w="4667" cap="flat" cmpd="sng" algn="ctr">
            <a:noFill/>
            <a:prstDash val="solid"/>
            <a:round/>
            <a:headEnd type="none" w="med" len="med"/>
            <a:tailEnd type="none" w="med" len="med"/>
          </a:ln>
        </p:spPr>
        <p:txBody>
          <a:bodyPr vert="horz" wrap="square" lIns="35510" tIns="17757" rIns="35510" bIns="17757" numCol="1" anchor="t" anchorCtr="0" compatLnSpc="1">
            <a:prstTxWarp prst="textNoShape">
              <a:avLst/>
            </a:prstTxWarp>
          </a:bodyPr>
          <a:lstStyle/>
          <a:p>
            <a:endParaRPr lang="en-US">
              <a:solidFill>
                <a:srgbClr val="575757"/>
              </a:solidFill>
              <a:latin typeface="+mn-lt"/>
            </a:endParaRPr>
          </a:p>
        </p:txBody>
      </p:sp>
      <p:sp>
        <p:nvSpPr>
          <p:cNvPr id="38" name="Freeform 58">
            <a:extLst>
              <a:ext uri="{FF2B5EF4-FFF2-40B4-BE49-F238E27FC236}">
                <a16:creationId xmlns:a16="http://schemas.microsoft.com/office/drawing/2014/main" id="{E0FF1BC0-9FA0-4AB1-A981-A617BDB235BD}"/>
              </a:ext>
            </a:extLst>
          </p:cNvPr>
          <p:cNvSpPr>
            <a:spLocks noEditPoints="1"/>
          </p:cNvSpPr>
          <p:nvPr/>
        </p:nvSpPr>
        <p:spPr bwMode="gray">
          <a:xfrm rot="6552764" flipV="1">
            <a:off x="6549836" y="3532650"/>
            <a:ext cx="1531053" cy="467433"/>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chemeClr val="bg1"/>
          </a:solidFill>
          <a:ln w="4667" cap="flat" cmpd="sng" algn="ctr">
            <a:noFill/>
            <a:prstDash val="solid"/>
            <a:round/>
            <a:headEnd type="none" w="med" len="med"/>
            <a:tailEnd type="none" w="med" len="med"/>
          </a:ln>
        </p:spPr>
        <p:txBody>
          <a:bodyPr vert="horz" wrap="square" lIns="35510" tIns="17757" rIns="35510" bIns="17757" numCol="1" anchor="t" anchorCtr="0" compatLnSpc="1">
            <a:prstTxWarp prst="textNoShape">
              <a:avLst/>
            </a:prstTxWarp>
          </a:bodyPr>
          <a:lstStyle/>
          <a:p>
            <a:endParaRPr lang="en-US">
              <a:solidFill>
                <a:srgbClr val="575757"/>
              </a:solidFill>
              <a:latin typeface="+mn-lt"/>
            </a:endParaRPr>
          </a:p>
        </p:txBody>
      </p:sp>
      <p:grpSp>
        <p:nvGrpSpPr>
          <p:cNvPr id="10" name="Group 9">
            <a:extLst>
              <a:ext uri="{FF2B5EF4-FFF2-40B4-BE49-F238E27FC236}">
                <a16:creationId xmlns:a16="http://schemas.microsoft.com/office/drawing/2014/main" id="{CFE376FB-F302-4384-ADF6-97BF776C3D60}"/>
              </a:ext>
            </a:extLst>
          </p:cNvPr>
          <p:cNvGrpSpPr/>
          <p:nvPr/>
        </p:nvGrpSpPr>
        <p:grpSpPr>
          <a:xfrm>
            <a:off x="8351114" y="4581616"/>
            <a:ext cx="1653323" cy="1499543"/>
            <a:chOff x="2453865" y="4173080"/>
            <a:chExt cx="1828800" cy="1670402"/>
          </a:xfrm>
        </p:grpSpPr>
        <p:pic>
          <p:nvPicPr>
            <p:cNvPr id="28" name="Picture 6" descr="Image result for save the children school">
              <a:extLst>
                <a:ext uri="{FF2B5EF4-FFF2-40B4-BE49-F238E27FC236}">
                  <a16:creationId xmlns:a16="http://schemas.microsoft.com/office/drawing/2014/main" id="{13A8F81F-E3F9-4F53-BFC2-AB51DB2847D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4491" r="19259"/>
            <a:stretch/>
          </p:blipFill>
          <p:spPr bwMode="auto">
            <a:xfrm>
              <a:off x="2453865" y="4207635"/>
              <a:ext cx="1828800" cy="163584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9" name="Straight Connector 38">
              <a:extLst>
                <a:ext uri="{FF2B5EF4-FFF2-40B4-BE49-F238E27FC236}">
                  <a16:creationId xmlns:a16="http://schemas.microsoft.com/office/drawing/2014/main" id="{48A7853B-5F69-404A-BB0F-FFFF5BB8F6EB}"/>
                </a:ext>
              </a:extLst>
            </p:cNvPr>
            <p:cNvCxnSpPr/>
            <p:nvPr/>
          </p:nvCxnSpPr>
          <p:spPr>
            <a:xfrm>
              <a:off x="2468227" y="4197562"/>
              <a:ext cx="1800075" cy="0"/>
            </a:xfrm>
            <a:prstGeom prst="line">
              <a:avLst/>
            </a:prstGeom>
            <a:ln w="38100"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9791D6D-10EF-4E22-B5DD-74252C770F3E}"/>
                </a:ext>
              </a:extLst>
            </p:cNvPr>
            <p:cNvCxnSpPr/>
            <p:nvPr/>
          </p:nvCxnSpPr>
          <p:spPr>
            <a:xfrm>
              <a:off x="2468227" y="5818996"/>
              <a:ext cx="1800075" cy="0"/>
            </a:xfrm>
            <a:prstGeom prst="line">
              <a:avLst/>
            </a:prstGeom>
            <a:ln w="38100"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A16F5B3-4F01-47B4-86A4-4F0566349D3B}"/>
                </a:ext>
              </a:extLst>
            </p:cNvPr>
            <p:cNvSpPr/>
            <p:nvPr/>
          </p:nvSpPr>
          <p:spPr>
            <a:xfrm>
              <a:off x="2453865" y="4173080"/>
              <a:ext cx="1828800" cy="1670386"/>
            </a:xfrm>
            <a:prstGeom prst="rect">
              <a:avLst/>
            </a:prstGeom>
            <a:solidFill>
              <a:srgbClr val="9A9A9A">
                <a:alpha val="79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FFFFFF"/>
                  </a:solidFill>
                </a:rPr>
                <a:t>Non-formal:</a:t>
              </a:r>
            </a:p>
            <a:p>
              <a:pPr algn="ctr"/>
              <a:r>
                <a:rPr lang="en-US">
                  <a:solidFill>
                    <a:srgbClr val="FFFFFF"/>
                  </a:solidFill>
                </a:rPr>
                <a:t>Existing ed providers</a:t>
              </a:r>
            </a:p>
          </p:txBody>
        </p:sp>
      </p:grpSp>
      <p:sp>
        <p:nvSpPr>
          <p:cNvPr id="55" name="Title 1">
            <a:extLst>
              <a:ext uri="{FF2B5EF4-FFF2-40B4-BE49-F238E27FC236}">
                <a16:creationId xmlns:a16="http://schemas.microsoft.com/office/drawing/2014/main" id="{B08890E1-604B-4B7B-A7B3-5415E80BFCD2}"/>
              </a:ext>
            </a:extLst>
          </p:cNvPr>
          <p:cNvSpPr txBox="1">
            <a:spLocks/>
          </p:cNvSpPr>
          <p:nvPr/>
        </p:nvSpPr>
        <p:spPr>
          <a:xfrm>
            <a:off x="845044" y="2148232"/>
            <a:ext cx="4570771"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gn="ctr"/>
            <a:r>
              <a:rPr lang="en-US" sz="3200" b="1">
                <a:solidFill>
                  <a:srgbClr val="00A4E1"/>
                </a:solidFill>
              </a:rPr>
              <a:t>Main Use Cases</a:t>
            </a:r>
          </a:p>
        </p:txBody>
      </p:sp>
      <p:sp>
        <p:nvSpPr>
          <p:cNvPr id="60" name="Title 1">
            <a:extLst>
              <a:ext uri="{FF2B5EF4-FFF2-40B4-BE49-F238E27FC236}">
                <a16:creationId xmlns:a16="http://schemas.microsoft.com/office/drawing/2014/main" id="{075FFECB-652B-43DD-B47F-AEE28CEE0120}"/>
              </a:ext>
            </a:extLst>
          </p:cNvPr>
          <p:cNvSpPr txBox="1">
            <a:spLocks/>
          </p:cNvSpPr>
          <p:nvPr/>
        </p:nvSpPr>
        <p:spPr>
          <a:xfrm>
            <a:off x="8219630" y="6204489"/>
            <a:ext cx="1916290" cy="1938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gn="ctr"/>
            <a:r>
              <a:rPr lang="en-US" sz="1400">
                <a:solidFill>
                  <a:schemeClr val="bg1"/>
                </a:solidFill>
              </a:rPr>
              <a:t>e.g. learning centers</a:t>
            </a:r>
          </a:p>
        </p:txBody>
      </p:sp>
      <p:sp>
        <p:nvSpPr>
          <p:cNvPr id="63" name="Title 1">
            <a:extLst>
              <a:ext uri="{FF2B5EF4-FFF2-40B4-BE49-F238E27FC236}">
                <a16:creationId xmlns:a16="http://schemas.microsoft.com/office/drawing/2014/main" id="{97270A66-A8AD-4E56-B16B-EA876D66A025}"/>
              </a:ext>
            </a:extLst>
          </p:cNvPr>
          <p:cNvSpPr txBox="1">
            <a:spLocks/>
          </p:cNvSpPr>
          <p:nvPr/>
        </p:nvSpPr>
        <p:spPr>
          <a:xfrm>
            <a:off x="6403457" y="6209982"/>
            <a:ext cx="191629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gn="ctr"/>
            <a:r>
              <a:rPr lang="en-US" sz="1400">
                <a:solidFill>
                  <a:schemeClr val="bg1"/>
                </a:solidFill>
              </a:rPr>
              <a:t>e.g. government schools</a:t>
            </a:r>
          </a:p>
        </p:txBody>
      </p:sp>
      <p:sp>
        <p:nvSpPr>
          <p:cNvPr id="64" name="Title 1">
            <a:extLst>
              <a:ext uri="{FF2B5EF4-FFF2-40B4-BE49-F238E27FC236}">
                <a16:creationId xmlns:a16="http://schemas.microsoft.com/office/drawing/2014/main" id="{232960B0-DA67-417F-A4F6-5B9CDFB60BCC}"/>
              </a:ext>
            </a:extLst>
          </p:cNvPr>
          <p:cNvSpPr txBox="1">
            <a:spLocks/>
          </p:cNvSpPr>
          <p:nvPr/>
        </p:nvSpPr>
        <p:spPr>
          <a:xfrm>
            <a:off x="10085997" y="6204489"/>
            <a:ext cx="1916290" cy="5816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algn="ctr"/>
            <a:r>
              <a:rPr lang="en-US" sz="1400">
                <a:solidFill>
                  <a:schemeClr val="bg1"/>
                </a:solidFill>
              </a:rPr>
              <a:t>e.g. homes, community/religious centers</a:t>
            </a:r>
          </a:p>
        </p:txBody>
      </p:sp>
    </p:spTree>
    <p:extLst>
      <p:ext uri="{BB962C8B-B14F-4D97-AF65-F5344CB8AC3E}">
        <p14:creationId xmlns:p14="http://schemas.microsoft.com/office/powerpoint/2010/main" val="4197896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09653C8-5337-4FA3-839F-ABA328774A9E}"/>
              </a:ext>
            </a:extLst>
          </p:cNvPr>
          <p:cNvSpPr>
            <a:spLocks noGrp="1"/>
          </p:cNvSpPr>
          <p:nvPr>
            <p:ph type="title"/>
          </p:nvPr>
        </p:nvSpPr>
        <p:spPr>
          <a:xfrm>
            <a:off x="424831" y="1086042"/>
            <a:ext cx="4881800" cy="332399"/>
          </a:xfrm>
        </p:spPr>
        <p:txBody>
          <a:bodyPr/>
          <a:lstStyle/>
          <a:p>
            <a:r>
              <a:rPr lang="en-US">
                <a:solidFill>
                  <a:srgbClr val="00ABEB"/>
                </a:solidFill>
              </a:rPr>
              <a:t>Course Library contains all content</a:t>
            </a:r>
          </a:p>
        </p:txBody>
      </p:sp>
      <p:pic>
        <p:nvPicPr>
          <p:cNvPr id="2" name="Picture 7" descr="Graphical user interface, website&#10;&#10;Description automatically generated">
            <a:extLst>
              <a:ext uri="{FF2B5EF4-FFF2-40B4-BE49-F238E27FC236}">
                <a16:creationId xmlns:a16="http://schemas.microsoft.com/office/drawing/2014/main" id="{8AD3A57E-629D-4EB6-BE62-6E52202086BE}"/>
              </a:ext>
            </a:extLst>
          </p:cNvPr>
          <p:cNvPicPr>
            <a:picLocks noChangeAspect="1"/>
          </p:cNvPicPr>
          <p:nvPr/>
        </p:nvPicPr>
        <p:blipFill>
          <a:blip r:embed="rId3"/>
          <a:stretch>
            <a:fillRect/>
          </a:stretch>
        </p:blipFill>
        <p:spPr>
          <a:xfrm>
            <a:off x="219662" y="1539943"/>
            <a:ext cx="5292138" cy="4117426"/>
          </a:xfrm>
          <a:prstGeom prst="rect">
            <a:avLst/>
          </a:prstGeom>
          <a:ln>
            <a:solidFill>
              <a:srgbClr val="4799CE"/>
            </a:solidFill>
          </a:ln>
        </p:spPr>
      </p:pic>
      <p:pic>
        <p:nvPicPr>
          <p:cNvPr id="3" name="Picture 2">
            <a:extLst>
              <a:ext uri="{FF2B5EF4-FFF2-40B4-BE49-F238E27FC236}">
                <a16:creationId xmlns:a16="http://schemas.microsoft.com/office/drawing/2014/main" id="{E8C30F23-6ABC-4303-B21E-F5CB0D94C62C}"/>
              </a:ext>
            </a:extLst>
          </p:cNvPr>
          <p:cNvPicPr>
            <a:picLocks noChangeAspect="1"/>
          </p:cNvPicPr>
          <p:nvPr/>
        </p:nvPicPr>
        <p:blipFill>
          <a:blip r:embed="rId4"/>
          <a:stretch>
            <a:fillRect/>
          </a:stretch>
        </p:blipFill>
        <p:spPr>
          <a:xfrm>
            <a:off x="6397909" y="1493935"/>
            <a:ext cx="5710964" cy="4237018"/>
          </a:xfrm>
          <a:prstGeom prst="rect">
            <a:avLst/>
          </a:prstGeom>
          <a:ln>
            <a:solidFill>
              <a:srgbClr val="4799CE"/>
            </a:solidFill>
          </a:ln>
        </p:spPr>
      </p:pic>
      <p:sp>
        <p:nvSpPr>
          <p:cNvPr id="6" name="Title 1">
            <a:extLst>
              <a:ext uri="{FF2B5EF4-FFF2-40B4-BE49-F238E27FC236}">
                <a16:creationId xmlns:a16="http://schemas.microsoft.com/office/drawing/2014/main" id="{8E2B6E2C-0DA0-4292-8252-E635932E12A7}"/>
              </a:ext>
            </a:extLst>
          </p:cNvPr>
          <p:cNvSpPr txBox="1">
            <a:spLocks/>
          </p:cNvSpPr>
          <p:nvPr/>
        </p:nvSpPr>
        <p:spPr>
          <a:xfrm>
            <a:off x="7950559" y="1086041"/>
            <a:ext cx="3041250"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r>
              <a:rPr lang="en-US">
                <a:solidFill>
                  <a:schemeClr val="bg1"/>
                </a:solidFill>
              </a:rPr>
              <a:t>Sample Lesson Page</a:t>
            </a:r>
          </a:p>
        </p:txBody>
      </p:sp>
      <p:sp>
        <p:nvSpPr>
          <p:cNvPr id="7" name="Title 1">
            <a:extLst>
              <a:ext uri="{FF2B5EF4-FFF2-40B4-BE49-F238E27FC236}">
                <a16:creationId xmlns:a16="http://schemas.microsoft.com/office/drawing/2014/main" id="{D4F49D88-68B5-43E1-B35E-406E8D8838F2}"/>
              </a:ext>
            </a:extLst>
          </p:cNvPr>
          <p:cNvSpPr txBox="1">
            <a:spLocks/>
          </p:cNvSpPr>
          <p:nvPr/>
        </p:nvSpPr>
        <p:spPr>
          <a:xfrm>
            <a:off x="219662" y="277394"/>
            <a:ext cx="8859695"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sym typeface="+mj-lt"/>
              </a:defRPr>
            </a:lvl1pPr>
          </a:lstStyle>
          <a:p>
            <a:r>
              <a:rPr lang="en-US" sz="2800" b="1">
                <a:solidFill>
                  <a:srgbClr val="00A4E1"/>
                </a:solidFill>
              </a:rPr>
              <a:t>Main User Interfaces of the LP</a:t>
            </a:r>
          </a:p>
        </p:txBody>
      </p:sp>
    </p:spTree>
    <p:extLst>
      <p:ext uri="{BB962C8B-B14F-4D97-AF65-F5344CB8AC3E}">
        <p14:creationId xmlns:p14="http://schemas.microsoft.com/office/powerpoint/2010/main" val="2652481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09653C8-5337-4FA3-839F-ABA328774A9E}"/>
              </a:ext>
            </a:extLst>
          </p:cNvPr>
          <p:cNvSpPr>
            <a:spLocks noGrp="1"/>
          </p:cNvSpPr>
          <p:nvPr>
            <p:ph type="title"/>
          </p:nvPr>
        </p:nvSpPr>
        <p:spPr>
          <a:xfrm>
            <a:off x="471599" y="1455598"/>
            <a:ext cx="4901785" cy="332399"/>
          </a:xfrm>
        </p:spPr>
        <p:txBody>
          <a:bodyPr/>
          <a:lstStyle/>
          <a:p>
            <a:pPr algn="ctr"/>
            <a:r>
              <a:rPr lang="en-US">
                <a:solidFill>
                  <a:schemeClr val="bg1"/>
                </a:solidFill>
              </a:rPr>
              <a:t>Digital Skills &amp; Literacy </a:t>
            </a:r>
          </a:p>
        </p:txBody>
      </p:sp>
      <p:sp>
        <p:nvSpPr>
          <p:cNvPr id="6" name="Title 1">
            <a:extLst>
              <a:ext uri="{FF2B5EF4-FFF2-40B4-BE49-F238E27FC236}">
                <a16:creationId xmlns:a16="http://schemas.microsoft.com/office/drawing/2014/main" id="{8E2B6E2C-0DA0-4292-8252-E635932E12A7}"/>
              </a:ext>
            </a:extLst>
          </p:cNvPr>
          <p:cNvSpPr txBox="1">
            <a:spLocks/>
          </p:cNvSpPr>
          <p:nvPr/>
        </p:nvSpPr>
        <p:spPr>
          <a:xfrm>
            <a:off x="7101662" y="1453876"/>
            <a:ext cx="4725578"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r>
              <a:rPr lang="en-US">
                <a:solidFill>
                  <a:srgbClr val="00A4E1"/>
                </a:solidFill>
              </a:rPr>
              <a:t>Interactive simulations and demos </a:t>
            </a:r>
          </a:p>
        </p:txBody>
      </p:sp>
      <p:pic>
        <p:nvPicPr>
          <p:cNvPr id="4" name="Picture 3">
            <a:extLst>
              <a:ext uri="{FF2B5EF4-FFF2-40B4-BE49-F238E27FC236}">
                <a16:creationId xmlns:a16="http://schemas.microsoft.com/office/drawing/2014/main" id="{308B9298-C61B-4E06-AEF1-3813BEE5805F}"/>
              </a:ext>
            </a:extLst>
          </p:cNvPr>
          <p:cNvPicPr>
            <a:picLocks noChangeAspect="1"/>
          </p:cNvPicPr>
          <p:nvPr/>
        </p:nvPicPr>
        <p:blipFill>
          <a:blip r:embed="rId5"/>
          <a:stretch>
            <a:fillRect/>
          </a:stretch>
        </p:blipFill>
        <p:spPr>
          <a:xfrm>
            <a:off x="83127" y="1856792"/>
            <a:ext cx="5698837" cy="4087859"/>
          </a:xfrm>
          <a:prstGeom prst="rect">
            <a:avLst/>
          </a:prstGeom>
        </p:spPr>
      </p:pic>
      <p:sp>
        <p:nvSpPr>
          <p:cNvPr id="7" name="Title 1">
            <a:extLst>
              <a:ext uri="{FF2B5EF4-FFF2-40B4-BE49-F238E27FC236}">
                <a16:creationId xmlns:a16="http://schemas.microsoft.com/office/drawing/2014/main" id="{F9612B7D-3E5D-4E2E-986C-01E4994DE478}"/>
              </a:ext>
            </a:extLst>
          </p:cNvPr>
          <p:cNvSpPr txBox="1">
            <a:spLocks/>
          </p:cNvSpPr>
          <p:nvPr/>
        </p:nvSpPr>
        <p:spPr>
          <a:xfrm>
            <a:off x="3645107" y="1362063"/>
            <a:ext cx="4901785" cy="5539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sym typeface="+mj-lt"/>
              </a:defRPr>
            </a:lvl1pPr>
          </a:lstStyle>
          <a:p>
            <a:pPr algn="ctr"/>
            <a:r>
              <a:rPr lang="en-US" sz="4000">
                <a:solidFill>
                  <a:srgbClr val="00ACEC"/>
                </a:solidFill>
              </a:rPr>
              <a:t>&amp; </a:t>
            </a:r>
          </a:p>
        </p:txBody>
      </p:sp>
      <p:pic>
        <p:nvPicPr>
          <p:cNvPr id="3" name="Screen Recording 2">
            <a:hlinkClick r:id="" action="ppaction://media"/>
            <a:extLst>
              <a:ext uri="{FF2B5EF4-FFF2-40B4-BE49-F238E27FC236}">
                <a16:creationId xmlns:a16="http://schemas.microsoft.com/office/drawing/2014/main" id="{BF9F7159-86BB-48BD-A8DC-9E2E25024E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0577" y="1856792"/>
            <a:ext cx="5788296" cy="4087860"/>
          </a:xfrm>
          <a:prstGeom prst="rect">
            <a:avLst/>
          </a:prstGeom>
          <a:ln>
            <a:solidFill>
              <a:srgbClr val="00ACEC"/>
            </a:solidFill>
          </a:ln>
        </p:spPr>
      </p:pic>
      <p:sp>
        <p:nvSpPr>
          <p:cNvPr id="9" name="Title 1">
            <a:extLst>
              <a:ext uri="{FF2B5EF4-FFF2-40B4-BE49-F238E27FC236}">
                <a16:creationId xmlns:a16="http://schemas.microsoft.com/office/drawing/2014/main" id="{98ABB355-D1A1-4907-BE91-2D3BB5FF228B}"/>
              </a:ext>
            </a:extLst>
          </p:cNvPr>
          <p:cNvSpPr txBox="1">
            <a:spLocks/>
          </p:cNvSpPr>
          <p:nvPr/>
        </p:nvSpPr>
        <p:spPr>
          <a:xfrm>
            <a:off x="201696" y="349043"/>
            <a:ext cx="8859695"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sym typeface="+mj-lt"/>
              </a:defRPr>
            </a:lvl1pPr>
          </a:lstStyle>
          <a:p>
            <a:r>
              <a:rPr lang="en-US" sz="2800" b="1">
                <a:solidFill>
                  <a:schemeClr val="bg1"/>
                </a:solidFill>
              </a:rPr>
              <a:t>The Learning Passport includes </a:t>
            </a:r>
            <a:r>
              <a:rPr lang="en-US" sz="2800" b="1">
                <a:solidFill>
                  <a:srgbClr val="00A4E1"/>
                </a:solidFill>
              </a:rPr>
              <a:t>content</a:t>
            </a:r>
            <a:r>
              <a:rPr lang="en-US" sz="2800" b="1">
                <a:solidFill>
                  <a:schemeClr val="bg1"/>
                </a:solidFill>
              </a:rPr>
              <a:t> </a:t>
            </a:r>
            <a:r>
              <a:rPr lang="en-US" sz="2800" b="1">
                <a:solidFill>
                  <a:srgbClr val="00A4E1"/>
                </a:solidFill>
              </a:rPr>
              <a:t>such as…</a:t>
            </a:r>
          </a:p>
        </p:txBody>
      </p:sp>
    </p:spTree>
    <p:extLst>
      <p:ext uri="{BB962C8B-B14F-4D97-AF65-F5344CB8AC3E}">
        <p14:creationId xmlns:p14="http://schemas.microsoft.com/office/powerpoint/2010/main" val="3482252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F49D88-68B5-43E1-B35E-406E8D8838F2}"/>
              </a:ext>
            </a:extLst>
          </p:cNvPr>
          <p:cNvSpPr txBox="1">
            <a:spLocks/>
          </p:cNvSpPr>
          <p:nvPr/>
        </p:nvSpPr>
        <p:spPr>
          <a:xfrm>
            <a:off x="219662" y="277394"/>
            <a:ext cx="8859695"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sym typeface="+mj-lt"/>
              </a:defRPr>
            </a:lvl1pPr>
          </a:lstStyle>
          <a:p>
            <a:r>
              <a:rPr lang="en-US" sz="2800" b="1">
                <a:solidFill>
                  <a:srgbClr val="00A4E1"/>
                </a:solidFill>
              </a:rPr>
              <a:t>Access the LP via a Mobile App</a:t>
            </a:r>
            <a:endParaRPr lang="en-US"/>
          </a:p>
        </p:txBody>
      </p:sp>
      <p:grpSp>
        <p:nvGrpSpPr>
          <p:cNvPr id="11" name="Group 10">
            <a:extLst>
              <a:ext uri="{FF2B5EF4-FFF2-40B4-BE49-F238E27FC236}">
                <a16:creationId xmlns:a16="http://schemas.microsoft.com/office/drawing/2014/main" id="{5578B018-9DFF-483B-B573-73DE75C38652}"/>
              </a:ext>
            </a:extLst>
          </p:cNvPr>
          <p:cNvGrpSpPr/>
          <p:nvPr/>
        </p:nvGrpSpPr>
        <p:grpSpPr>
          <a:xfrm>
            <a:off x="677511" y="1264098"/>
            <a:ext cx="2560989" cy="4951017"/>
            <a:chOff x="1896711" y="1264098"/>
            <a:chExt cx="2560989" cy="4951017"/>
          </a:xfrm>
        </p:grpSpPr>
        <p:pic>
          <p:nvPicPr>
            <p:cNvPr id="20" name="Picture 19">
              <a:extLst>
                <a:ext uri="{FF2B5EF4-FFF2-40B4-BE49-F238E27FC236}">
                  <a16:creationId xmlns:a16="http://schemas.microsoft.com/office/drawing/2014/main" id="{A08FE8E5-8A8A-4145-B3A8-1E295165C9C8}"/>
                </a:ext>
              </a:extLst>
            </p:cNvPr>
            <p:cNvPicPr>
              <a:picLocks noChangeAspect="1"/>
            </p:cNvPicPr>
            <p:nvPr/>
          </p:nvPicPr>
          <p:blipFill rotWithShape="1">
            <a:blip r:embed="rId3"/>
            <a:srcRect t="10451"/>
            <a:stretch/>
          </p:blipFill>
          <p:spPr>
            <a:xfrm>
              <a:off x="1921023" y="1457041"/>
              <a:ext cx="2496756" cy="4304769"/>
            </a:xfrm>
            <a:prstGeom prst="rect">
              <a:avLst/>
            </a:prstGeom>
          </p:spPr>
        </p:pic>
        <p:grpSp>
          <p:nvGrpSpPr>
            <p:cNvPr id="21" name="Google Shape;2092;p33">
              <a:extLst>
                <a:ext uri="{FF2B5EF4-FFF2-40B4-BE49-F238E27FC236}">
                  <a16:creationId xmlns:a16="http://schemas.microsoft.com/office/drawing/2014/main" id="{8CCE1B2C-5D7E-4311-985E-437299AC4C4E}"/>
                </a:ext>
              </a:extLst>
            </p:cNvPr>
            <p:cNvGrpSpPr/>
            <p:nvPr/>
          </p:nvGrpSpPr>
          <p:grpSpPr>
            <a:xfrm>
              <a:off x="1896711" y="1264098"/>
              <a:ext cx="2560989" cy="4951017"/>
              <a:chOff x="2547150" y="238125"/>
              <a:chExt cx="2525675" cy="5238750"/>
            </a:xfrm>
          </p:grpSpPr>
          <p:sp>
            <p:nvSpPr>
              <p:cNvPr id="22" name="Google Shape;2093;p33">
                <a:extLst>
                  <a:ext uri="{FF2B5EF4-FFF2-40B4-BE49-F238E27FC236}">
                    <a16:creationId xmlns:a16="http://schemas.microsoft.com/office/drawing/2014/main" id="{3A46699B-6D8D-46D6-BA0F-11A0D9C5DA71}"/>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ysClr val="windowText" lastClr="000000"/>
              </a:solidFill>
              <a:ln w="19050"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94;p33">
                <a:extLst>
                  <a:ext uri="{FF2B5EF4-FFF2-40B4-BE49-F238E27FC236}">
                    <a16:creationId xmlns:a16="http://schemas.microsoft.com/office/drawing/2014/main" id="{7DE0FA63-B2C6-4909-B76D-706CB6A62BC1}"/>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95;p33">
                <a:extLst>
                  <a:ext uri="{FF2B5EF4-FFF2-40B4-BE49-F238E27FC236}">
                    <a16:creationId xmlns:a16="http://schemas.microsoft.com/office/drawing/2014/main" id="{CA312511-A34B-4441-AAF5-E6D218DD73B1}"/>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6;p33">
                <a:extLst>
                  <a:ext uri="{FF2B5EF4-FFF2-40B4-BE49-F238E27FC236}">
                    <a16:creationId xmlns:a16="http://schemas.microsoft.com/office/drawing/2014/main" id="{28D04C2C-8D8C-4292-8E51-4585F0B75652}"/>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0" name="Rectangle 9">
              <a:extLst>
                <a:ext uri="{FF2B5EF4-FFF2-40B4-BE49-F238E27FC236}">
                  <a16:creationId xmlns:a16="http://schemas.microsoft.com/office/drawing/2014/main" id="{A7B3449D-3DFD-4B9F-9ECE-AA29E382FCFB}"/>
                </a:ext>
              </a:extLst>
            </p:cNvPr>
            <p:cNvSpPr/>
            <p:nvPr/>
          </p:nvSpPr>
          <p:spPr>
            <a:xfrm>
              <a:off x="2743200" y="3644900"/>
              <a:ext cx="850900" cy="228600"/>
            </a:xfrm>
            <a:prstGeom prst="rect">
              <a:avLst/>
            </a:prstGeom>
            <a:solidFill>
              <a:srgbClr val="F8F8F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grpSp>
      <p:grpSp>
        <p:nvGrpSpPr>
          <p:cNvPr id="27" name="Group 26">
            <a:extLst>
              <a:ext uri="{FF2B5EF4-FFF2-40B4-BE49-F238E27FC236}">
                <a16:creationId xmlns:a16="http://schemas.microsoft.com/office/drawing/2014/main" id="{F996BBFD-1FE4-4C07-BDC6-18ABF9A8D6DE}"/>
              </a:ext>
            </a:extLst>
          </p:cNvPr>
          <p:cNvGrpSpPr/>
          <p:nvPr/>
        </p:nvGrpSpPr>
        <p:grpSpPr>
          <a:xfrm>
            <a:off x="8026400" y="1264098"/>
            <a:ext cx="3901455" cy="4951016"/>
            <a:chOff x="6489700" y="1264098"/>
            <a:chExt cx="3901455" cy="4951016"/>
          </a:xfrm>
        </p:grpSpPr>
        <p:pic>
          <p:nvPicPr>
            <p:cNvPr id="44" name="Picture 43">
              <a:extLst>
                <a:ext uri="{FF2B5EF4-FFF2-40B4-BE49-F238E27FC236}">
                  <a16:creationId xmlns:a16="http://schemas.microsoft.com/office/drawing/2014/main" id="{F908E513-A1D7-4EBB-8A83-1A9ED7038E6D}"/>
                </a:ext>
              </a:extLst>
            </p:cNvPr>
            <p:cNvPicPr>
              <a:picLocks noChangeAspect="1"/>
            </p:cNvPicPr>
            <p:nvPr/>
          </p:nvPicPr>
          <p:blipFill rotWithShape="1">
            <a:blip r:embed="rId4"/>
            <a:srcRect b="9831"/>
            <a:stretch/>
          </p:blipFill>
          <p:spPr>
            <a:xfrm>
              <a:off x="7877710" y="1683992"/>
              <a:ext cx="2496756" cy="4311821"/>
            </a:xfrm>
            <a:prstGeom prst="rect">
              <a:avLst/>
            </a:prstGeom>
          </p:spPr>
        </p:pic>
        <p:grpSp>
          <p:nvGrpSpPr>
            <p:cNvPr id="45" name="Google Shape;2092;p33">
              <a:extLst>
                <a:ext uri="{FF2B5EF4-FFF2-40B4-BE49-F238E27FC236}">
                  <a16:creationId xmlns:a16="http://schemas.microsoft.com/office/drawing/2014/main" id="{3FE066A5-F913-4A41-A8EC-C02AD0611BAA}"/>
                </a:ext>
              </a:extLst>
            </p:cNvPr>
            <p:cNvGrpSpPr/>
            <p:nvPr/>
          </p:nvGrpSpPr>
          <p:grpSpPr>
            <a:xfrm>
              <a:off x="7830166" y="1264098"/>
              <a:ext cx="2560989" cy="4951016"/>
              <a:chOff x="2547150" y="238125"/>
              <a:chExt cx="2525675" cy="5238750"/>
            </a:xfrm>
          </p:grpSpPr>
          <p:sp>
            <p:nvSpPr>
              <p:cNvPr id="46" name="Google Shape;2093;p33">
                <a:extLst>
                  <a:ext uri="{FF2B5EF4-FFF2-40B4-BE49-F238E27FC236}">
                    <a16:creationId xmlns:a16="http://schemas.microsoft.com/office/drawing/2014/main" id="{1ABD919D-8CBC-43D0-BC0C-790F3FCC4728}"/>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ysClr val="windowText" lastClr="000000"/>
              </a:solidFill>
              <a:ln w="19050"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2094;p33">
                <a:extLst>
                  <a:ext uri="{FF2B5EF4-FFF2-40B4-BE49-F238E27FC236}">
                    <a16:creationId xmlns:a16="http://schemas.microsoft.com/office/drawing/2014/main" id="{358FFD7A-4833-4712-8EFC-1E6A94FC44AE}"/>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2095;p33">
                <a:extLst>
                  <a:ext uri="{FF2B5EF4-FFF2-40B4-BE49-F238E27FC236}">
                    <a16:creationId xmlns:a16="http://schemas.microsoft.com/office/drawing/2014/main" id="{ECC44292-7631-4D43-B120-20931186BD9C}"/>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2096;p33">
                <a:extLst>
                  <a:ext uri="{FF2B5EF4-FFF2-40B4-BE49-F238E27FC236}">
                    <a16:creationId xmlns:a16="http://schemas.microsoft.com/office/drawing/2014/main" id="{3D1C1301-645E-4CFB-81C3-0AC806A907ED}"/>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54" name="Rectangle 53">
              <a:extLst>
                <a:ext uri="{FF2B5EF4-FFF2-40B4-BE49-F238E27FC236}">
                  <a16:creationId xmlns:a16="http://schemas.microsoft.com/office/drawing/2014/main" id="{BD1AC4C7-7FD6-4DF2-8B42-FC14F2FAF93F}"/>
                </a:ext>
              </a:extLst>
            </p:cNvPr>
            <p:cNvSpPr/>
            <p:nvPr/>
          </p:nvSpPr>
          <p:spPr>
            <a:xfrm>
              <a:off x="7852723" y="1985844"/>
              <a:ext cx="2496755" cy="1443155"/>
            </a:xfrm>
            <a:prstGeom prst="rect">
              <a:avLst/>
            </a:prstGeom>
            <a:no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5" name="TextBox 54">
              <a:extLst>
                <a:ext uri="{FF2B5EF4-FFF2-40B4-BE49-F238E27FC236}">
                  <a16:creationId xmlns:a16="http://schemas.microsoft.com/office/drawing/2014/main" id="{600F2051-ABC0-4F98-B263-51A5DCB227C4}"/>
                </a:ext>
              </a:extLst>
            </p:cNvPr>
            <p:cNvSpPr txBox="1"/>
            <p:nvPr/>
          </p:nvSpPr>
          <p:spPr>
            <a:xfrm>
              <a:off x="6489700" y="2230367"/>
              <a:ext cx="1363023" cy="954107"/>
            </a:xfrm>
            <a:prstGeom prst="rightArrowCallout">
              <a:avLst>
                <a:gd name="adj1" fmla="val 30324"/>
                <a:gd name="adj2" fmla="val 25000"/>
                <a:gd name="adj3" fmla="val 25000"/>
                <a:gd name="adj4" fmla="val 76284"/>
              </a:avLst>
            </a:prstGeom>
            <a:solidFill>
              <a:srgbClr val="F8F8F8"/>
            </a:solidFill>
            <a:ln>
              <a:solidFill>
                <a:srgbClr val="37373A"/>
              </a:solidFill>
            </a:ln>
          </p:spPr>
          <p:txBody>
            <a:bodyPr wrap="square" rtlCol="0">
              <a:spAutoFit/>
            </a:bodyPr>
            <a:lstStyle>
              <a:defPPr marR="0" lvl="0" algn="l" rtl="0">
                <a:lnSpc>
                  <a:spcPct val="100000"/>
                </a:lnSpc>
                <a:spcBef>
                  <a:spcPts val="0"/>
                </a:spcBef>
                <a:spcAft>
                  <a:spcPts val="0"/>
                </a:spcAft>
                <a:defRPr/>
              </a:defPPr>
              <a:lvl1pPr algn="ctr">
                <a:defRPr sz="900" b="1">
                  <a:solidFill>
                    <a:schemeClr val="bg1"/>
                  </a:solidFill>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A4E1"/>
                  </a:solidFill>
                  <a:effectLst/>
                  <a:uLnTx/>
                  <a:uFillTx/>
                  <a:cs typeface="Arial"/>
                  <a:sym typeface="Arial"/>
                </a:rPr>
                <a:t>Access learning materials here</a:t>
              </a:r>
            </a:p>
          </p:txBody>
        </p:sp>
        <p:sp>
          <p:nvSpPr>
            <p:cNvPr id="56" name="Rectangle 55">
              <a:extLst>
                <a:ext uri="{FF2B5EF4-FFF2-40B4-BE49-F238E27FC236}">
                  <a16:creationId xmlns:a16="http://schemas.microsoft.com/office/drawing/2014/main" id="{9F03FC0F-364C-4499-99DE-8ED5ADBB89DF}"/>
                </a:ext>
              </a:extLst>
            </p:cNvPr>
            <p:cNvSpPr/>
            <p:nvPr/>
          </p:nvSpPr>
          <p:spPr>
            <a:xfrm>
              <a:off x="7859510" y="3432491"/>
              <a:ext cx="2496756" cy="2329318"/>
            </a:xfrm>
            <a:prstGeom prst="rect">
              <a:avLst/>
            </a:prstGeom>
            <a:no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7" name="TextBox 56">
              <a:extLst>
                <a:ext uri="{FF2B5EF4-FFF2-40B4-BE49-F238E27FC236}">
                  <a16:creationId xmlns:a16="http://schemas.microsoft.com/office/drawing/2014/main" id="{AC0F1A24-9D3A-4301-9D5F-443C74BE4803}"/>
                </a:ext>
              </a:extLst>
            </p:cNvPr>
            <p:cNvSpPr txBox="1"/>
            <p:nvPr/>
          </p:nvSpPr>
          <p:spPr>
            <a:xfrm>
              <a:off x="6489701" y="3862407"/>
              <a:ext cx="1346038" cy="738664"/>
            </a:xfrm>
            <a:prstGeom prst="rightArrowCallout">
              <a:avLst>
                <a:gd name="adj1" fmla="val 25000"/>
                <a:gd name="adj2" fmla="val 25000"/>
                <a:gd name="adj3" fmla="val 25000"/>
                <a:gd name="adj4" fmla="val 78819"/>
              </a:avLst>
            </a:prstGeom>
            <a:solidFill>
              <a:srgbClr val="F8F8F8"/>
            </a:solidFill>
            <a:ln>
              <a:solidFill>
                <a:srgbClr val="37373A"/>
              </a:solidFill>
            </a:ln>
          </p:spPr>
          <p:txBody>
            <a:bodyPr wrap="square" rtlCol="0">
              <a:spAutoFit/>
            </a:bodyPr>
            <a:lstStyle>
              <a:defPPr marR="0" lvl="0" algn="l" rtl="0">
                <a:lnSpc>
                  <a:spcPct val="100000"/>
                </a:lnSpc>
                <a:spcBef>
                  <a:spcPts val="0"/>
                </a:spcBef>
                <a:spcAft>
                  <a:spcPts val="0"/>
                </a:spcAft>
                <a:defRPr/>
              </a:defPPr>
              <a:lvl1pPr algn="ctr">
                <a:defRPr sz="900" b="1">
                  <a:solidFill>
                    <a:schemeClr val="bg1"/>
                  </a:solidFill>
                </a:defRPr>
              </a:lvl1p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A4E1"/>
                  </a:solidFill>
                  <a:effectLst/>
                  <a:uLnTx/>
                  <a:uFillTx/>
                  <a:cs typeface="Arial"/>
                  <a:sym typeface="Arial"/>
                </a:rPr>
                <a:t>See all your lessons</a:t>
              </a:r>
            </a:p>
          </p:txBody>
        </p:sp>
      </p:grpSp>
      <p:pic>
        <p:nvPicPr>
          <p:cNvPr id="71" name="Picture 70">
            <a:extLst>
              <a:ext uri="{FF2B5EF4-FFF2-40B4-BE49-F238E27FC236}">
                <a16:creationId xmlns:a16="http://schemas.microsoft.com/office/drawing/2014/main" id="{5CE9F40A-2C6C-46A4-A492-28FD851423AA}"/>
              </a:ext>
            </a:extLst>
          </p:cNvPr>
          <p:cNvPicPr>
            <a:picLocks noChangeAspect="1"/>
          </p:cNvPicPr>
          <p:nvPr/>
        </p:nvPicPr>
        <p:blipFill rotWithShape="1">
          <a:blip r:embed="rId5"/>
          <a:srcRect b="7682"/>
          <a:stretch/>
        </p:blipFill>
        <p:spPr>
          <a:xfrm>
            <a:off x="4949773" y="1683992"/>
            <a:ext cx="2496756" cy="4365943"/>
          </a:xfrm>
          <a:prstGeom prst="rect">
            <a:avLst/>
          </a:prstGeom>
        </p:spPr>
      </p:pic>
      <p:sp>
        <p:nvSpPr>
          <p:cNvPr id="78" name="Rectangle 77">
            <a:extLst>
              <a:ext uri="{FF2B5EF4-FFF2-40B4-BE49-F238E27FC236}">
                <a16:creationId xmlns:a16="http://schemas.microsoft.com/office/drawing/2014/main" id="{C1BF9055-807D-41D2-8EE0-B1C1D8C98CCF}"/>
              </a:ext>
            </a:extLst>
          </p:cNvPr>
          <p:cNvSpPr/>
          <p:nvPr/>
        </p:nvSpPr>
        <p:spPr>
          <a:xfrm>
            <a:off x="5017605" y="2279126"/>
            <a:ext cx="2335695" cy="3473591"/>
          </a:xfrm>
          <a:prstGeom prst="rect">
            <a:avLst/>
          </a:prstGeom>
          <a:no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79" name="TextBox 78">
            <a:extLst>
              <a:ext uri="{FF2B5EF4-FFF2-40B4-BE49-F238E27FC236}">
                <a16:creationId xmlns:a16="http://schemas.microsoft.com/office/drawing/2014/main" id="{341C0B61-FA90-4FC5-AD08-3D4D8244D981}"/>
              </a:ext>
            </a:extLst>
          </p:cNvPr>
          <p:cNvSpPr txBox="1"/>
          <p:nvPr/>
        </p:nvSpPr>
        <p:spPr>
          <a:xfrm>
            <a:off x="3591876" y="3262552"/>
            <a:ext cx="1323981" cy="954107"/>
          </a:xfrm>
          <a:prstGeom prst="rightArrowCallout">
            <a:avLst>
              <a:gd name="adj1" fmla="val 25000"/>
              <a:gd name="adj2" fmla="val 25000"/>
              <a:gd name="adj3" fmla="val 25000"/>
              <a:gd name="adj4" fmla="val 76488"/>
            </a:avLst>
          </a:prstGeom>
          <a:solidFill>
            <a:srgbClr val="F8F8F8"/>
          </a:solidFill>
          <a:ln>
            <a:solidFill>
              <a:srgbClr val="37373A"/>
            </a:solidFill>
          </a:ln>
        </p:spPr>
        <p:txBody>
          <a:bodyPr wrap="square" rtlCol="0">
            <a:spAutoFit/>
          </a:bodyPr>
          <a:lstStyle>
            <a:defPPr marR="0" lvl="0" algn="l" rtl="0">
              <a:lnSpc>
                <a:spcPct val="100000"/>
              </a:lnSpc>
              <a:spcBef>
                <a:spcPts val="0"/>
              </a:spcBef>
              <a:spcAft>
                <a:spcPts val="0"/>
              </a:spcAft>
              <a:defRPr lang="en-US"/>
            </a:defPPr>
            <a:lvl1pPr marR="0" lvl="0" indent="0" algn="ctr" fontAlgn="auto">
              <a:lnSpc>
                <a:spcPct val="100000"/>
              </a:lnSpc>
              <a:spcBef>
                <a:spcPts val="0"/>
              </a:spcBef>
              <a:spcAft>
                <a:spcPts val="0"/>
              </a:spcAft>
              <a:buClr>
                <a:srgbClr val="000000"/>
              </a:buClr>
              <a:buSzTx/>
              <a:buFont typeface="Arial"/>
              <a:buNone/>
              <a:tabLst/>
              <a:defRPr kumimoji="0" sz="1400" b="1" i="0" u="none" strike="noStrike" kern="0" cap="none" spc="0" normalizeH="0" baseline="0">
                <a:ln>
                  <a:noFill/>
                </a:ln>
                <a:solidFill>
                  <a:srgbClr val="00A4E1"/>
                </a:solidFill>
                <a:effectLst/>
                <a:uLnTx/>
                <a:uFillTx/>
                <a:cs typeface="Arial"/>
              </a:defRPr>
            </a:lvl1pPr>
          </a:lstStyle>
          <a:p>
            <a:r>
              <a:rPr lang="en-US">
                <a:sym typeface="Arial"/>
              </a:rPr>
              <a:t>See all your courses here!</a:t>
            </a:r>
          </a:p>
        </p:txBody>
      </p:sp>
      <p:grpSp>
        <p:nvGrpSpPr>
          <p:cNvPr id="80" name="Group 79">
            <a:extLst>
              <a:ext uri="{FF2B5EF4-FFF2-40B4-BE49-F238E27FC236}">
                <a16:creationId xmlns:a16="http://schemas.microsoft.com/office/drawing/2014/main" id="{3A5E0933-40E2-41D4-AF32-1877747466F2}"/>
              </a:ext>
            </a:extLst>
          </p:cNvPr>
          <p:cNvGrpSpPr/>
          <p:nvPr/>
        </p:nvGrpSpPr>
        <p:grpSpPr>
          <a:xfrm>
            <a:off x="4910651" y="1264099"/>
            <a:ext cx="2560989" cy="4951015"/>
            <a:chOff x="4910651" y="1264099"/>
            <a:chExt cx="2560989" cy="4951015"/>
          </a:xfrm>
        </p:grpSpPr>
        <p:grpSp>
          <p:nvGrpSpPr>
            <p:cNvPr id="72" name="Google Shape;2092;p33">
              <a:extLst>
                <a:ext uri="{FF2B5EF4-FFF2-40B4-BE49-F238E27FC236}">
                  <a16:creationId xmlns:a16="http://schemas.microsoft.com/office/drawing/2014/main" id="{0AC5B80C-0EDD-4D6D-A023-301C425C0649}"/>
                </a:ext>
              </a:extLst>
            </p:cNvPr>
            <p:cNvGrpSpPr/>
            <p:nvPr/>
          </p:nvGrpSpPr>
          <p:grpSpPr>
            <a:xfrm>
              <a:off x="4910651" y="1264099"/>
              <a:ext cx="2560989" cy="4951015"/>
              <a:chOff x="2547150" y="238125"/>
              <a:chExt cx="2525675" cy="5238750"/>
            </a:xfrm>
          </p:grpSpPr>
          <p:sp>
            <p:nvSpPr>
              <p:cNvPr id="73" name="Google Shape;2093;p33">
                <a:extLst>
                  <a:ext uri="{FF2B5EF4-FFF2-40B4-BE49-F238E27FC236}">
                    <a16:creationId xmlns:a16="http://schemas.microsoft.com/office/drawing/2014/main" id="{FCF635AE-DCA6-4300-A8E6-61EF6CBB0618}"/>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ysClr val="windowText" lastClr="000000"/>
              </a:solidFill>
              <a:ln w="19050"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094;p33">
                <a:extLst>
                  <a:ext uri="{FF2B5EF4-FFF2-40B4-BE49-F238E27FC236}">
                    <a16:creationId xmlns:a16="http://schemas.microsoft.com/office/drawing/2014/main" id="{6EFF76EB-B670-4EF8-A61F-FE4183E0EAD9}"/>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095;p33">
                <a:extLst>
                  <a:ext uri="{FF2B5EF4-FFF2-40B4-BE49-F238E27FC236}">
                    <a16:creationId xmlns:a16="http://schemas.microsoft.com/office/drawing/2014/main" id="{9913D0A9-5D12-4F12-9315-07D3F1905B71}"/>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096;p33">
                <a:extLst>
                  <a:ext uri="{FF2B5EF4-FFF2-40B4-BE49-F238E27FC236}">
                    <a16:creationId xmlns:a16="http://schemas.microsoft.com/office/drawing/2014/main" id="{3CB585F4-B680-4EF9-A8F4-D95AFF1C8D97}"/>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ysClr val="window" lastClr="FFFFFF"/>
              </a:solidFill>
              <a:ln>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60" name="Rectangle 59">
              <a:extLst>
                <a:ext uri="{FF2B5EF4-FFF2-40B4-BE49-F238E27FC236}">
                  <a16:creationId xmlns:a16="http://schemas.microsoft.com/office/drawing/2014/main" id="{679961A1-FB48-4D22-B9FE-17876A5E7061}"/>
                </a:ext>
              </a:extLst>
            </p:cNvPr>
            <p:cNvSpPr/>
            <p:nvPr/>
          </p:nvSpPr>
          <p:spPr>
            <a:xfrm>
              <a:off x="6471144" y="1722092"/>
              <a:ext cx="209056" cy="297916"/>
            </a:xfrm>
            <a:prstGeom prst="rect">
              <a:avLst/>
            </a:prstGeom>
            <a:solidFill>
              <a:srgbClr val="1E5E3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grpSp>
    </p:spTree>
    <p:extLst>
      <p:ext uri="{BB962C8B-B14F-4D97-AF65-F5344CB8AC3E}">
        <p14:creationId xmlns:p14="http://schemas.microsoft.com/office/powerpoint/2010/main" val="201019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4A58-C4D3-4853-ABE9-310A4A8FBF12}"/>
              </a:ext>
            </a:extLst>
          </p:cNvPr>
          <p:cNvSpPr txBox="1">
            <a:spLocks/>
          </p:cNvSpPr>
          <p:nvPr/>
        </p:nvSpPr>
        <p:spPr>
          <a:xfrm>
            <a:off x="486018" y="32197"/>
            <a:ext cx="10933350" cy="332399"/>
          </a:xfrm>
          <a:prstGeom prst="rect">
            <a:avLst/>
          </a:prstGeom>
        </p:spPr>
        <p:txBody>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endParaRPr lang="en-US">
              <a:solidFill>
                <a:schemeClr val="bg1"/>
              </a:solidFill>
            </a:endParaRPr>
          </a:p>
        </p:txBody>
      </p:sp>
      <p:sp>
        <p:nvSpPr>
          <p:cNvPr id="3" name="Rectangle 2">
            <a:extLst>
              <a:ext uri="{FF2B5EF4-FFF2-40B4-BE49-F238E27FC236}">
                <a16:creationId xmlns:a16="http://schemas.microsoft.com/office/drawing/2014/main" id="{1AA3F421-31DA-4C8C-9E4E-53C664D28243}"/>
              </a:ext>
            </a:extLst>
          </p:cNvPr>
          <p:cNvSpPr/>
          <p:nvPr/>
        </p:nvSpPr>
        <p:spPr>
          <a:xfrm>
            <a:off x="224828" y="841654"/>
            <a:ext cx="5121915" cy="369332"/>
          </a:xfrm>
          <a:prstGeom prst="rect">
            <a:avLst/>
          </a:prstGeom>
        </p:spPr>
        <p:txBody>
          <a:bodyPr wrap="none">
            <a:spAutoFit/>
          </a:bodyPr>
          <a:lstStyle/>
          <a:p>
            <a:pPr lvl="0">
              <a:lnSpc>
                <a:spcPct val="100000"/>
              </a:lnSpc>
            </a:pPr>
            <a:r>
              <a:rPr lang="en-US" b="1" i="1">
                <a:solidFill>
                  <a:schemeClr val="bg1"/>
                </a:solidFill>
              </a:rPr>
              <a:t>1. Course and learner management interface </a:t>
            </a:r>
          </a:p>
        </p:txBody>
      </p:sp>
      <p:pic>
        <p:nvPicPr>
          <p:cNvPr id="5" name="Picture 4">
            <a:extLst>
              <a:ext uri="{FF2B5EF4-FFF2-40B4-BE49-F238E27FC236}">
                <a16:creationId xmlns:a16="http://schemas.microsoft.com/office/drawing/2014/main" id="{25339BC1-6D68-4826-B774-F77635ADA26F}"/>
              </a:ext>
            </a:extLst>
          </p:cNvPr>
          <p:cNvPicPr>
            <a:picLocks noChangeAspect="1"/>
          </p:cNvPicPr>
          <p:nvPr/>
        </p:nvPicPr>
        <p:blipFill rotWithShape="1">
          <a:blip r:embed="rId2"/>
          <a:srcRect r="32040"/>
          <a:stretch/>
        </p:blipFill>
        <p:spPr>
          <a:xfrm>
            <a:off x="4331421" y="4660088"/>
            <a:ext cx="4097063" cy="1921673"/>
          </a:xfrm>
          <a:prstGeom prst="rect">
            <a:avLst/>
          </a:prstGeom>
        </p:spPr>
      </p:pic>
      <p:pic>
        <p:nvPicPr>
          <p:cNvPr id="6" name="Picture 5">
            <a:extLst>
              <a:ext uri="{FF2B5EF4-FFF2-40B4-BE49-F238E27FC236}">
                <a16:creationId xmlns:a16="http://schemas.microsoft.com/office/drawing/2014/main" id="{2DDFEBEA-E157-4431-892B-12EF0CF65D9D}"/>
              </a:ext>
            </a:extLst>
          </p:cNvPr>
          <p:cNvPicPr>
            <a:picLocks noChangeAspect="1"/>
          </p:cNvPicPr>
          <p:nvPr/>
        </p:nvPicPr>
        <p:blipFill>
          <a:blip r:embed="rId3"/>
          <a:stretch>
            <a:fillRect/>
          </a:stretch>
        </p:blipFill>
        <p:spPr>
          <a:xfrm>
            <a:off x="346318" y="4657667"/>
            <a:ext cx="3786060" cy="1924094"/>
          </a:xfrm>
          <a:prstGeom prst="rect">
            <a:avLst/>
          </a:prstGeom>
        </p:spPr>
      </p:pic>
      <p:pic>
        <p:nvPicPr>
          <p:cNvPr id="8" name="Picture 7">
            <a:extLst>
              <a:ext uri="{FF2B5EF4-FFF2-40B4-BE49-F238E27FC236}">
                <a16:creationId xmlns:a16="http://schemas.microsoft.com/office/drawing/2014/main" id="{90B7E97A-C4AE-4949-B085-276CC11EC493}"/>
              </a:ext>
            </a:extLst>
          </p:cNvPr>
          <p:cNvPicPr>
            <a:picLocks noChangeAspect="1"/>
          </p:cNvPicPr>
          <p:nvPr/>
        </p:nvPicPr>
        <p:blipFill>
          <a:blip r:embed="rId4"/>
          <a:stretch>
            <a:fillRect/>
          </a:stretch>
        </p:blipFill>
        <p:spPr>
          <a:xfrm>
            <a:off x="346318" y="1309844"/>
            <a:ext cx="6579475" cy="2622760"/>
          </a:xfrm>
          <a:prstGeom prst="rect">
            <a:avLst/>
          </a:prstGeom>
        </p:spPr>
      </p:pic>
      <p:sp>
        <p:nvSpPr>
          <p:cNvPr id="9" name="Rectangle 8">
            <a:extLst>
              <a:ext uri="{FF2B5EF4-FFF2-40B4-BE49-F238E27FC236}">
                <a16:creationId xmlns:a16="http://schemas.microsoft.com/office/drawing/2014/main" id="{12FE02F6-72AA-4D4C-A56B-F455D5E718DC}"/>
              </a:ext>
            </a:extLst>
          </p:cNvPr>
          <p:cNvSpPr/>
          <p:nvPr/>
        </p:nvSpPr>
        <p:spPr>
          <a:xfrm>
            <a:off x="346318" y="1309844"/>
            <a:ext cx="1077310" cy="287496"/>
          </a:xfrm>
          <a:prstGeom prst="rect">
            <a:avLst/>
          </a:prstGeom>
          <a:noFill/>
          <a:ln w="38100" cap="rnd"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00A4E1"/>
              </a:solidFill>
            </a:endParaRPr>
          </a:p>
        </p:txBody>
      </p:sp>
      <p:sp>
        <p:nvSpPr>
          <p:cNvPr id="10" name="TextBox 9">
            <a:extLst>
              <a:ext uri="{FF2B5EF4-FFF2-40B4-BE49-F238E27FC236}">
                <a16:creationId xmlns:a16="http://schemas.microsoft.com/office/drawing/2014/main" id="{C1927567-DF6D-47C6-BA9B-D0F1BD8B2C6F}"/>
              </a:ext>
            </a:extLst>
          </p:cNvPr>
          <p:cNvSpPr txBox="1"/>
          <p:nvPr/>
        </p:nvSpPr>
        <p:spPr>
          <a:xfrm>
            <a:off x="1486691" y="1182228"/>
            <a:ext cx="4469610" cy="559683"/>
          </a:xfrm>
          <a:prstGeom prst="leftArrow">
            <a:avLst>
              <a:gd name="adj1" fmla="val 50000"/>
              <a:gd name="adj2" fmla="val 52500"/>
            </a:avLst>
          </a:prstGeom>
          <a:solidFill>
            <a:schemeClr val="accent3"/>
          </a:solidFill>
          <a:ln>
            <a:solidFill>
              <a:srgbClr val="FF0000"/>
            </a:solidFill>
          </a:ln>
          <a:extLst>
            <a:ext uri="{909E8E84-426E-40dd-AFC4-6F175D3DCCD1}">
              <a14:hiddenFill xmlns:a14="http://schemas.microsoft.com/office/drawing/2010/main" xmlns="">
                <a:solidFill>
                  <a:srgbClr val="29BA74"/>
                </a:solidFill>
              </a14:hiddenFill>
            </a:ext>
          </a:ex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b="1" i="1" dirty="0">
                <a:solidFill>
                  <a:schemeClr val="bg1"/>
                </a:solidFill>
              </a:rPr>
              <a:t>Easily organize courses under “Course Library” and “My Courses”</a:t>
            </a:r>
          </a:p>
        </p:txBody>
      </p:sp>
      <p:sp>
        <p:nvSpPr>
          <p:cNvPr id="11" name="Rectangle 10">
            <a:extLst>
              <a:ext uri="{FF2B5EF4-FFF2-40B4-BE49-F238E27FC236}">
                <a16:creationId xmlns:a16="http://schemas.microsoft.com/office/drawing/2014/main" id="{EAF26F3B-D56C-4FE1-AE89-11C763BF0F6D}"/>
              </a:ext>
            </a:extLst>
          </p:cNvPr>
          <p:cNvSpPr/>
          <p:nvPr/>
        </p:nvSpPr>
        <p:spPr>
          <a:xfrm>
            <a:off x="346318" y="2809555"/>
            <a:ext cx="1140372" cy="369332"/>
          </a:xfrm>
          <a:prstGeom prst="rect">
            <a:avLst/>
          </a:prstGeom>
          <a:noFill/>
          <a:ln w="38100" cap="rnd" cmpd="sng" algn="ctr">
            <a:solidFill>
              <a:srgbClr val="FF00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00A4E1"/>
              </a:solidFill>
            </a:endParaRPr>
          </a:p>
        </p:txBody>
      </p:sp>
      <p:sp>
        <p:nvSpPr>
          <p:cNvPr id="12" name="TextBox 11">
            <a:extLst>
              <a:ext uri="{FF2B5EF4-FFF2-40B4-BE49-F238E27FC236}">
                <a16:creationId xmlns:a16="http://schemas.microsoft.com/office/drawing/2014/main" id="{0A860019-D8D8-4F4B-A43D-B1EBD775AE17}"/>
              </a:ext>
            </a:extLst>
          </p:cNvPr>
          <p:cNvSpPr txBox="1"/>
          <p:nvPr/>
        </p:nvSpPr>
        <p:spPr>
          <a:xfrm>
            <a:off x="1548499" y="2645013"/>
            <a:ext cx="3798244" cy="619971"/>
          </a:xfrm>
          <a:prstGeom prst="leftArrow">
            <a:avLst>
              <a:gd name="adj1" fmla="val 50000"/>
              <a:gd name="adj2" fmla="val 36438"/>
            </a:avLst>
          </a:prstGeom>
          <a:solidFill>
            <a:schemeClr val="accent3"/>
          </a:solidFill>
          <a:ln>
            <a:solidFill>
              <a:srgbClr val="FF0000"/>
            </a:solidFill>
          </a:ln>
          <a:extLst>
            <a:ext uri="{909E8E84-426E-40dd-AFC4-6F175D3DCCD1}">
              <a14:hiddenFill xmlns:a14="http://schemas.microsoft.com/office/drawing/2010/main" xmlns="">
                <a:solidFill>
                  <a:srgbClr val="29BA74"/>
                </a:solidFill>
              </a14:hiddenFill>
            </a:ext>
          </a:ex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b="1" i="1" dirty="0">
                <a:solidFill>
                  <a:schemeClr val="bg1"/>
                </a:solidFill>
              </a:rPr>
              <a:t>Course organized by subject and grade for easy viewing</a:t>
            </a:r>
          </a:p>
        </p:txBody>
      </p:sp>
      <p:sp>
        <p:nvSpPr>
          <p:cNvPr id="13" name="TextBox 12">
            <a:extLst>
              <a:ext uri="{FF2B5EF4-FFF2-40B4-BE49-F238E27FC236}">
                <a16:creationId xmlns:a16="http://schemas.microsoft.com/office/drawing/2014/main" id="{3BD44FA7-9816-42DC-8CB9-A20C7689AE68}"/>
              </a:ext>
            </a:extLst>
          </p:cNvPr>
          <p:cNvSpPr txBox="1"/>
          <p:nvPr/>
        </p:nvSpPr>
        <p:spPr>
          <a:xfrm>
            <a:off x="2228532" y="4403350"/>
            <a:ext cx="1329781" cy="559683"/>
          </a:xfrm>
          <a:prstGeom prst="downArrowCallout">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i="1" dirty="0">
                <a:solidFill>
                  <a:schemeClr val="bg1"/>
                </a:solidFill>
              </a:rPr>
              <a:t>Overall analytics</a:t>
            </a:r>
          </a:p>
        </p:txBody>
      </p:sp>
      <p:sp>
        <p:nvSpPr>
          <p:cNvPr id="16" name="Rectangle 15">
            <a:extLst>
              <a:ext uri="{FF2B5EF4-FFF2-40B4-BE49-F238E27FC236}">
                <a16:creationId xmlns:a16="http://schemas.microsoft.com/office/drawing/2014/main" id="{FDE891EF-11E3-412C-8154-B44D20986DAF}"/>
              </a:ext>
            </a:extLst>
          </p:cNvPr>
          <p:cNvSpPr/>
          <p:nvPr/>
        </p:nvSpPr>
        <p:spPr>
          <a:xfrm>
            <a:off x="7096539" y="902976"/>
            <a:ext cx="4916731" cy="369332"/>
          </a:xfrm>
          <a:prstGeom prst="rect">
            <a:avLst/>
          </a:prstGeom>
        </p:spPr>
        <p:txBody>
          <a:bodyPr wrap="none">
            <a:spAutoFit/>
          </a:bodyPr>
          <a:lstStyle/>
          <a:p>
            <a:pPr lvl="0">
              <a:lnSpc>
                <a:spcPct val="100000"/>
              </a:lnSpc>
            </a:pPr>
            <a:r>
              <a:rPr lang="en-US" b="1" i="1">
                <a:solidFill>
                  <a:schemeClr val="bg1"/>
                </a:solidFill>
              </a:rPr>
              <a:t>3. Issue a certificate for completed courses</a:t>
            </a:r>
          </a:p>
        </p:txBody>
      </p:sp>
      <p:pic>
        <p:nvPicPr>
          <p:cNvPr id="17" name="Picture 6" descr="Table&#10;&#10;Description automatically generated">
            <a:extLst>
              <a:ext uri="{FF2B5EF4-FFF2-40B4-BE49-F238E27FC236}">
                <a16:creationId xmlns:a16="http://schemas.microsoft.com/office/drawing/2014/main" id="{7626119A-DD3A-48D6-A5E0-84EFB80674D4}"/>
              </a:ext>
            </a:extLst>
          </p:cNvPr>
          <p:cNvPicPr>
            <a:picLocks noChangeAspect="1"/>
          </p:cNvPicPr>
          <p:nvPr/>
        </p:nvPicPr>
        <p:blipFill rotWithShape="1">
          <a:blip r:embed="rId5"/>
          <a:srcRect l="8751" r="5093"/>
          <a:stretch/>
        </p:blipFill>
        <p:spPr>
          <a:xfrm>
            <a:off x="8610134" y="4647075"/>
            <a:ext cx="3351568" cy="1934686"/>
          </a:xfrm>
          <a:prstGeom prst="rect">
            <a:avLst/>
          </a:prstGeom>
        </p:spPr>
      </p:pic>
      <p:pic>
        <p:nvPicPr>
          <p:cNvPr id="240642" name="Picture 2">
            <a:extLst>
              <a:ext uri="{FF2B5EF4-FFF2-40B4-BE49-F238E27FC236}">
                <a16:creationId xmlns:a16="http://schemas.microsoft.com/office/drawing/2014/main" id="{97F8CC1C-D703-4691-A19E-4BFE88646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2249" y="1328410"/>
            <a:ext cx="2997419" cy="212442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46C4F24-59E3-47B7-8073-E6D475D9C7B4}"/>
              </a:ext>
            </a:extLst>
          </p:cNvPr>
          <p:cNvSpPr/>
          <p:nvPr/>
        </p:nvSpPr>
        <p:spPr>
          <a:xfrm>
            <a:off x="0" y="-835"/>
            <a:ext cx="12212866" cy="786387"/>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rgbClr val="00A4E1"/>
                </a:solidFill>
                <a:latin typeface="+mj-lt"/>
                <a:cs typeface="Calibri Light"/>
              </a:rPr>
              <a:t> Benefits to Educators Using the LP</a:t>
            </a:r>
            <a:endParaRPr lang="en-US" sz="2800">
              <a:solidFill>
                <a:srgbClr val="00A4E1"/>
              </a:solidFill>
              <a:latin typeface="+mj-lt"/>
            </a:endParaRPr>
          </a:p>
        </p:txBody>
      </p:sp>
      <p:sp>
        <p:nvSpPr>
          <p:cNvPr id="4" name="Rectangle 3">
            <a:extLst>
              <a:ext uri="{FF2B5EF4-FFF2-40B4-BE49-F238E27FC236}">
                <a16:creationId xmlns:a16="http://schemas.microsoft.com/office/drawing/2014/main" id="{61C245FB-459D-43B7-8720-566F15A072C1}"/>
              </a:ext>
            </a:extLst>
          </p:cNvPr>
          <p:cNvSpPr/>
          <p:nvPr/>
        </p:nvSpPr>
        <p:spPr>
          <a:xfrm>
            <a:off x="224828" y="4085162"/>
            <a:ext cx="6986303" cy="369332"/>
          </a:xfrm>
          <a:prstGeom prst="rect">
            <a:avLst/>
          </a:prstGeom>
        </p:spPr>
        <p:txBody>
          <a:bodyPr wrap="square">
            <a:spAutoFit/>
          </a:bodyPr>
          <a:lstStyle/>
          <a:p>
            <a:pPr lvl="0">
              <a:lnSpc>
                <a:spcPct val="100000"/>
              </a:lnSpc>
            </a:pPr>
            <a:r>
              <a:rPr lang="en-US" b="1" i="1">
                <a:solidFill>
                  <a:schemeClr val="bg1"/>
                </a:solidFill>
              </a:rPr>
              <a:t>2. Track a learner's progress using the analytics dashboard</a:t>
            </a:r>
            <a:r>
              <a:rPr lang="en-US">
                <a:solidFill>
                  <a:schemeClr val="bg1"/>
                </a:solidFill>
              </a:rPr>
              <a:t> </a:t>
            </a:r>
          </a:p>
        </p:txBody>
      </p:sp>
      <p:sp>
        <p:nvSpPr>
          <p:cNvPr id="21" name="TextBox 20">
            <a:extLst>
              <a:ext uri="{FF2B5EF4-FFF2-40B4-BE49-F238E27FC236}">
                <a16:creationId xmlns:a16="http://schemas.microsoft.com/office/drawing/2014/main" id="{3FB38C92-EEDE-4FD2-A0FA-7449095177C3}"/>
              </a:ext>
            </a:extLst>
          </p:cNvPr>
          <p:cNvSpPr txBox="1"/>
          <p:nvPr/>
        </p:nvSpPr>
        <p:spPr>
          <a:xfrm>
            <a:off x="6834967" y="4403350"/>
            <a:ext cx="1329781" cy="559683"/>
          </a:xfrm>
          <a:prstGeom prst="downArrowCallout">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i="1" dirty="0">
                <a:solidFill>
                  <a:schemeClr val="bg1"/>
                </a:solidFill>
              </a:rPr>
              <a:t>Analytics for each course</a:t>
            </a:r>
          </a:p>
        </p:txBody>
      </p:sp>
      <p:sp>
        <p:nvSpPr>
          <p:cNvPr id="22" name="TextBox 21">
            <a:extLst>
              <a:ext uri="{FF2B5EF4-FFF2-40B4-BE49-F238E27FC236}">
                <a16:creationId xmlns:a16="http://schemas.microsoft.com/office/drawing/2014/main" id="{9BF8A4C6-D522-4D75-A9C1-D74494BBAB29}"/>
              </a:ext>
            </a:extLst>
          </p:cNvPr>
          <p:cNvSpPr txBox="1"/>
          <p:nvPr/>
        </p:nvSpPr>
        <p:spPr>
          <a:xfrm>
            <a:off x="10496996" y="4403350"/>
            <a:ext cx="1484978" cy="559683"/>
          </a:xfrm>
          <a:prstGeom prst="downArrowCallout">
            <a:avLst/>
          </a:prstGeom>
          <a:solidFill>
            <a:srgbClr val="FFC000"/>
          </a:solidFill>
          <a:ln w="9525" cap="rnd">
            <a:solidFill>
              <a:srgbClr val="FF0000"/>
            </a:solid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b="1" i="1" dirty="0">
                <a:solidFill>
                  <a:schemeClr val="bg1"/>
                </a:solidFill>
              </a:rPr>
              <a:t>Quiz scores for specific courses</a:t>
            </a:r>
          </a:p>
        </p:txBody>
      </p:sp>
    </p:spTree>
    <p:extLst>
      <p:ext uri="{BB962C8B-B14F-4D97-AF65-F5344CB8AC3E}">
        <p14:creationId xmlns:p14="http://schemas.microsoft.com/office/powerpoint/2010/main" val="2764520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2D1F0E-63C8-4DB2-B908-3445339ED317}"/>
              </a:ext>
            </a:extLst>
          </p:cNvPr>
          <p:cNvSpPr/>
          <p:nvPr/>
        </p:nvSpPr>
        <p:spPr>
          <a:xfrm>
            <a:off x="163721" y="3175000"/>
            <a:ext cx="3765550" cy="3233057"/>
          </a:xfrm>
          <a:prstGeom prst="rect">
            <a:avLst/>
          </a:prstGeom>
          <a:solidFill>
            <a:srgbClr val="1F633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3" name="Title 1">
            <a:extLst>
              <a:ext uri="{FF2B5EF4-FFF2-40B4-BE49-F238E27FC236}">
                <a16:creationId xmlns:a16="http://schemas.microsoft.com/office/drawing/2014/main" id="{34595B8D-92F0-4D14-B614-97D30664DBC2}"/>
              </a:ext>
            </a:extLst>
          </p:cNvPr>
          <p:cNvSpPr txBox="1">
            <a:spLocks/>
          </p:cNvSpPr>
          <p:nvPr/>
        </p:nvSpPr>
        <p:spPr>
          <a:xfrm>
            <a:off x="0" y="0"/>
            <a:ext cx="12192000" cy="1028700"/>
          </a:xfrm>
          <a:prstGeom prst="rect">
            <a:avLst/>
          </a:prstGeom>
          <a:solidFill>
            <a:srgbClr val="00A4E1"/>
          </a:solidFill>
        </p:spPr>
        <p:txBody>
          <a:bodyPr/>
          <a:lstStyle>
            <a:defPPr>
              <a:defRPr lang="en-US"/>
            </a:defPPr>
            <a:lvl1pPr marL="342900">
              <a:lnSpc>
                <a:spcPct val="100000"/>
              </a:lnSpc>
              <a:spcBef>
                <a:spcPct val="0"/>
              </a:spcBef>
              <a:buNone/>
              <a:defRPr sz="500" b="1">
                <a:solidFill>
                  <a:schemeClr val="bg1"/>
                </a:solidFill>
                <a:latin typeface="+mj-lt"/>
                <a:ea typeface="+mj-ea"/>
                <a:cs typeface="+mj-cs"/>
              </a:defRPr>
            </a:lvl1pPr>
          </a:lstStyle>
          <a:p>
            <a:endParaRPr lang="en-US"/>
          </a:p>
          <a:p>
            <a:r>
              <a:rPr lang="en-US" sz="2400"/>
              <a:t>The Learning Passport launched in 8 countries and is in development in over 20+ countries</a:t>
            </a:r>
          </a:p>
        </p:txBody>
      </p:sp>
      <p:sp>
        <p:nvSpPr>
          <p:cNvPr id="9" name="Rectangle 8">
            <a:extLst>
              <a:ext uri="{FF2B5EF4-FFF2-40B4-BE49-F238E27FC236}">
                <a16:creationId xmlns:a16="http://schemas.microsoft.com/office/drawing/2014/main" id="{A292CE37-EE4D-45F5-8853-04F7E610A86A}"/>
              </a:ext>
            </a:extLst>
          </p:cNvPr>
          <p:cNvSpPr/>
          <p:nvPr/>
        </p:nvSpPr>
        <p:spPr>
          <a:xfrm>
            <a:off x="4124777" y="3175000"/>
            <a:ext cx="3901623" cy="3233057"/>
          </a:xfrm>
          <a:prstGeom prst="rect">
            <a:avLst/>
          </a:prstGeom>
          <a:solidFill>
            <a:srgbClr val="3CD1E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10" name="Rectangle 9">
            <a:extLst>
              <a:ext uri="{FF2B5EF4-FFF2-40B4-BE49-F238E27FC236}">
                <a16:creationId xmlns:a16="http://schemas.microsoft.com/office/drawing/2014/main" id="{7E53C3B2-DF14-4469-938F-B670361A7859}"/>
              </a:ext>
            </a:extLst>
          </p:cNvPr>
          <p:cNvSpPr/>
          <p:nvPr/>
        </p:nvSpPr>
        <p:spPr>
          <a:xfrm>
            <a:off x="8126657" y="3174999"/>
            <a:ext cx="3901623" cy="3233057"/>
          </a:xfrm>
          <a:prstGeom prst="rect">
            <a:avLst/>
          </a:prstGeom>
          <a:solidFill>
            <a:srgbClr val="0000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4" name="TextBox 3">
            <a:extLst>
              <a:ext uri="{FF2B5EF4-FFF2-40B4-BE49-F238E27FC236}">
                <a16:creationId xmlns:a16="http://schemas.microsoft.com/office/drawing/2014/main" id="{9D9AF2C7-FE50-4E34-B044-FC0B17885A6C}"/>
              </a:ext>
            </a:extLst>
          </p:cNvPr>
          <p:cNvSpPr txBox="1"/>
          <p:nvPr/>
        </p:nvSpPr>
        <p:spPr>
          <a:xfrm>
            <a:off x="163721" y="4347686"/>
            <a:ext cx="12028279" cy="2394857"/>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3"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b="1" dirty="0">
                <a:solidFill>
                  <a:schemeClr val="bg1"/>
                </a:solidFill>
              </a:rPr>
              <a:t>Country</a:t>
            </a:r>
            <a:r>
              <a:rPr lang="en-US" dirty="0">
                <a:solidFill>
                  <a:schemeClr val="bg1"/>
                </a:solidFill>
              </a:rPr>
              <a:t>: </a:t>
            </a:r>
            <a:br>
              <a:rPr lang="en-US" dirty="0">
                <a:solidFill>
                  <a:schemeClr val="bg1"/>
                </a:solidFill>
              </a:rPr>
            </a:br>
            <a:r>
              <a:rPr lang="en-US" dirty="0">
                <a:solidFill>
                  <a:schemeClr val="bg1"/>
                </a:solidFill>
              </a:rPr>
              <a:t>Zimbabwe </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Modality: </a:t>
            </a:r>
            <a:br>
              <a:rPr lang="en-US" b="1" dirty="0">
                <a:solidFill>
                  <a:schemeClr val="bg1"/>
                </a:solidFill>
              </a:rPr>
            </a:br>
            <a:r>
              <a:rPr lang="en-US" dirty="0">
                <a:solidFill>
                  <a:schemeClr val="bg1"/>
                </a:solidFill>
              </a:rPr>
              <a:t>Online &amp; Mobile</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Use Case</a:t>
            </a:r>
            <a:r>
              <a:rPr lang="en-US" dirty="0">
                <a:solidFill>
                  <a:schemeClr val="bg1"/>
                </a:solidFill>
              </a:rPr>
              <a:t>: </a:t>
            </a:r>
            <a:br>
              <a:rPr lang="en-US" dirty="0">
                <a:solidFill>
                  <a:schemeClr val="bg1"/>
                </a:solidFill>
              </a:rPr>
            </a:br>
            <a:r>
              <a:rPr lang="en-US" dirty="0">
                <a:solidFill>
                  <a:schemeClr val="bg1"/>
                </a:solidFill>
              </a:rPr>
              <a:t>National Primary &amp; Secondary Digital Learning Platform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Country</a:t>
            </a:r>
            <a:r>
              <a:rPr lang="en-US" dirty="0">
                <a:solidFill>
                  <a:schemeClr val="bg1"/>
                </a:solidFill>
              </a:rPr>
              <a:t>: </a:t>
            </a:r>
            <a:br>
              <a:rPr lang="en-US" dirty="0">
                <a:solidFill>
                  <a:schemeClr val="bg1"/>
                </a:solidFill>
              </a:rPr>
            </a:br>
            <a:r>
              <a:rPr lang="en-US" dirty="0">
                <a:solidFill>
                  <a:schemeClr val="bg1"/>
                </a:solidFill>
              </a:rPr>
              <a:t>Honduras </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Modality: </a:t>
            </a:r>
            <a:br>
              <a:rPr lang="en-US" b="1" dirty="0">
                <a:solidFill>
                  <a:schemeClr val="bg1"/>
                </a:solidFill>
              </a:rPr>
            </a:br>
            <a:r>
              <a:rPr lang="en-US" dirty="0">
                <a:solidFill>
                  <a:schemeClr val="bg1"/>
                </a:solidFill>
              </a:rPr>
              <a:t>Online, Mobile &amp; Offline</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Use Case</a:t>
            </a:r>
            <a:r>
              <a:rPr lang="en-US" dirty="0">
                <a:solidFill>
                  <a:schemeClr val="bg1"/>
                </a:solidFill>
              </a:rPr>
              <a:t>: </a:t>
            </a:r>
            <a:br>
              <a:rPr lang="en-US" dirty="0">
                <a:solidFill>
                  <a:schemeClr val="bg1"/>
                </a:solidFill>
              </a:rPr>
            </a:br>
            <a:r>
              <a:rPr lang="en-US" dirty="0">
                <a:solidFill>
                  <a:schemeClr val="bg1"/>
                </a:solidFill>
              </a:rPr>
              <a:t>Complement the National Digital Learning Platform – </a:t>
            </a:r>
            <a:r>
              <a:rPr lang="en-US" dirty="0" err="1">
                <a:solidFill>
                  <a:schemeClr val="bg1"/>
                </a:solidFill>
              </a:rPr>
              <a:t>Educatrachos</a:t>
            </a:r>
            <a:endParaRPr lang="en-US"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Country</a:t>
            </a:r>
            <a:r>
              <a:rPr lang="en-US" dirty="0">
                <a:solidFill>
                  <a:schemeClr val="bg1"/>
                </a:solidFill>
              </a:rPr>
              <a:t>: </a:t>
            </a:r>
            <a:br>
              <a:rPr lang="en-US" dirty="0">
                <a:solidFill>
                  <a:schemeClr val="bg1"/>
                </a:solidFill>
              </a:rPr>
            </a:br>
            <a:r>
              <a:rPr lang="en-US" dirty="0">
                <a:solidFill>
                  <a:schemeClr val="bg1"/>
                </a:solidFill>
              </a:rPr>
              <a:t>Kosovo </a:t>
            </a:r>
            <a:br>
              <a:rPr lang="en-US" dirty="0">
                <a:solidFill>
                  <a:schemeClr val="bg1"/>
                </a:solidFill>
              </a:rPr>
            </a:b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Modality: </a:t>
            </a:r>
            <a:br>
              <a:rPr lang="en-US" b="1" dirty="0">
                <a:solidFill>
                  <a:schemeClr val="bg1"/>
                </a:solidFill>
              </a:rPr>
            </a:br>
            <a:r>
              <a:rPr lang="en-US" dirty="0">
                <a:solidFill>
                  <a:schemeClr val="bg1"/>
                </a:solidFill>
              </a:rPr>
              <a:t>Online (Teams) &amp; Mobile</a:t>
            </a:r>
            <a:br>
              <a:rPr lang="en-US" dirty="0">
                <a:solidFill>
                  <a:schemeClr val="bg1"/>
                </a:solidFill>
              </a:rPr>
            </a:br>
            <a:endParaRPr lang="en-US" dirty="0">
              <a:solidFill>
                <a:schemeClr val="bg1"/>
              </a:solidFill>
              <a:cs typeface="Arial"/>
            </a:endParaRPr>
          </a:p>
          <a:p>
            <a:pPr marL="285750" indent="-285750">
              <a:buFont typeface="Arial" panose="020B0604020202020204" pitchFamily="34" charset="0"/>
              <a:buChar char="•"/>
            </a:pPr>
            <a:r>
              <a:rPr lang="en-US" b="1" dirty="0">
                <a:solidFill>
                  <a:schemeClr val="bg1"/>
                </a:solidFill>
              </a:rPr>
              <a:t>Use Case</a:t>
            </a:r>
            <a:r>
              <a:rPr lang="en-US" dirty="0">
                <a:solidFill>
                  <a:schemeClr val="bg1"/>
                </a:solidFill>
              </a:rPr>
              <a:t>: </a:t>
            </a:r>
            <a:br>
              <a:rPr lang="en-US" dirty="0">
                <a:solidFill>
                  <a:schemeClr val="bg1"/>
                </a:solidFill>
              </a:rPr>
            </a:br>
            <a:r>
              <a:rPr lang="en-US" dirty="0">
                <a:solidFill>
                  <a:schemeClr val="bg1"/>
                </a:solidFill>
              </a:rPr>
              <a:t>National Digital Learning Platform (grades 1-9), youth &amp; adolescent skills</a:t>
            </a:r>
            <a:endParaRPr lang="en-US" dirty="0">
              <a:solidFill>
                <a:schemeClr val="bg1"/>
              </a:solidFill>
              <a:cs typeface="Aria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619C7832-EDDD-4733-8311-96378B9888E3}"/>
              </a:ext>
            </a:extLst>
          </p:cNvPr>
          <p:cNvPicPr>
            <a:picLocks/>
          </p:cNvPicPr>
          <p:nvPr/>
        </p:nvPicPr>
        <p:blipFill rotWithShape="1">
          <a:blip r:embed="rId3"/>
          <a:srcRect b="40900"/>
          <a:stretch/>
        </p:blipFill>
        <p:spPr>
          <a:xfrm>
            <a:off x="163720" y="1531257"/>
            <a:ext cx="3765550" cy="1371601"/>
          </a:xfrm>
          <a:prstGeom prst="rect">
            <a:avLst/>
          </a:prstGeom>
          <a:ln w="38100">
            <a:solidFill>
              <a:schemeClr val="bg1"/>
            </a:solidFill>
            <a:extLst>
              <a:ext uri="{C807C97D-BFC1-408E-A445-0C87EB9F89A2}">
                <ask:lineSketchStyleProps xmlns:ask="http://schemas.microsoft.com/office/drawing/2018/sketchyshapes">
                  <ask:type>
                    <ask:lineSketchNone/>
                  </ask:type>
                </ask:lineSketchStyleProps>
              </a:ext>
            </a:extLst>
          </a:ln>
        </p:spPr>
      </p:pic>
      <p:pic>
        <p:nvPicPr>
          <p:cNvPr id="7" name="Picture 6">
            <a:extLst>
              <a:ext uri="{FF2B5EF4-FFF2-40B4-BE49-F238E27FC236}">
                <a16:creationId xmlns:a16="http://schemas.microsoft.com/office/drawing/2014/main" id="{E830AE34-8060-4652-977F-12D28D4F8D91}"/>
              </a:ext>
            </a:extLst>
          </p:cNvPr>
          <p:cNvPicPr>
            <a:picLocks/>
          </p:cNvPicPr>
          <p:nvPr/>
        </p:nvPicPr>
        <p:blipFill rotWithShape="1">
          <a:blip r:embed="rId4"/>
          <a:srcRect r="-53" b="40191"/>
          <a:stretch/>
        </p:blipFill>
        <p:spPr>
          <a:xfrm>
            <a:off x="4045620" y="1531257"/>
            <a:ext cx="3978135" cy="1371600"/>
          </a:xfrm>
          <a:prstGeom prst="rect">
            <a:avLst/>
          </a:prstGeom>
          <a:ln w="38100">
            <a:solidFill>
              <a:schemeClr val="bg1"/>
            </a:solidFill>
            <a:extLst>
              <a:ext uri="{C807C97D-BFC1-408E-A445-0C87EB9F89A2}">
                <ask:lineSketchStyleProps xmlns:ask="http://schemas.microsoft.com/office/drawing/2018/sketchyshapes">
                  <ask:type>
                    <ask:lineSketchNone/>
                  </ask:type>
                </ask:lineSketchStyleProps>
              </a:ext>
            </a:extLst>
          </a:ln>
        </p:spPr>
      </p:pic>
      <p:pic>
        <p:nvPicPr>
          <p:cNvPr id="8" name="Picture 7">
            <a:extLst>
              <a:ext uri="{FF2B5EF4-FFF2-40B4-BE49-F238E27FC236}">
                <a16:creationId xmlns:a16="http://schemas.microsoft.com/office/drawing/2014/main" id="{27E9D7A5-4453-4B88-8994-0ED3880F4878}"/>
              </a:ext>
            </a:extLst>
          </p:cNvPr>
          <p:cNvPicPr>
            <a:picLocks noChangeAspect="1"/>
          </p:cNvPicPr>
          <p:nvPr/>
        </p:nvPicPr>
        <p:blipFill>
          <a:blip r:embed="rId5"/>
          <a:stretch>
            <a:fillRect/>
          </a:stretch>
        </p:blipFill>
        <p:spPr>
          <a:xfrm>
            <a:off x="8262732" y="1531257"/>
            <a:ext cx="3690291" cy="1371600"/>
          </a:xfrm>
          <a:prstGeom prst="rect">
            <a:avLst/>
          </a:prstGeom>
        </p:spPr>
      </p:pic>
    </p:spTree>
    <p:extLst>
      <p:ext uri="{BB962C8B-B14F-4D97-AF65-F5344CB8AC3E}">
        <p14:creationId xmlns:p14="http://schemas.microsoft.com/office/powerpoint/2010/main" val="2336516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13A3F2-0174-4456-851C-E8B322610632}"/>
              </a:ext>
            </a:extLst>
          </p:cNvPr>
          <p:cNvSpPr/>
          <p:nvPr/>
        </p:nvSpPr>
        <p:spPr>
          <a:xfrm>
            <a:off x="6299199" y="3287485"/>
            <a:ext cx="5116795" cy="3233057"/>
          </a:xfrm>
          <a:prstGeom prst="rect">
            <a:avLst/>
          </a:prstGeom>
          <a:solidFill>
            <a:srgbClr val="3062E5"/>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7" name="Rectangle 6">
            <a:extLst>
              <a:ext uri="{FF2B5EF4-FFF2-40B4-BE49-F238E27FC236}">
                <a16:creationId xmlns:a16="http://schemas.microsoft.com/office/drawing/2014/main" id="{46D14867-C038-448A-9168-3881CEA3CC1A}"/>
              </a:ext>
            </a:extLst>
          </p:cNvPr>
          <p:cNvSpPr/>
          <p:nvPr/>
        </p:nvSpPr>
        <p:spPr>
          <a:xfrm>
            <a:off x="776005" y="3287486"/>
            <a:ext cx="5116795" cy="3233057"/>
          </a:xfrm>
          <a:prstGeom prst="rect">
            <a:avLst/>
          </a:prstGeom>
          <a:solidFill>
            <a:srgbClr val="4799C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srgbClr val="FFFFFF"/>
              </a:solidFill>
            </a:endParaRPr>
          </a:p>
        </p:txBody>
      </p:sp>
      <p:sp>
        <p:nvSpPr>
          <p:cNvPr id="4" name="TextBox 3">
            <a:extLst>
              <a:ext uri="{FF2B5EF4-FFF2-40B4-BE49-F238E27FC236}">
                <a16:creationId xmlns:a16="http://schemas.microsoft.com/office/drawing/2014/main" id="{9D9AF2C7-FE50-4E34-B044-FC0B17885A6C}"/>
              </a:ext>
            </a:extLst>
          </p:cNvPr>
          <p:cNvSpPr txBox="1"/>
          <p:nvPr/>
        </p:nvSpPr>
        <p:spPr>
          <a:xfrm>
            <a:off x="776006" y="3463472"/>
            <a:ext cx="11415994" cy="3340100"/>
          </a:xfrm>
          <a:prstGeom prst="rect">
            <a:avLst/>
          </a:prstGeom>
          <a:noFill/>
          <a:ln w="9525" cap="rnd">
            <a:noFill/>
            <a:prstDash val="solid"/>
            <a:round/>
          </a:ln>
          <a:extLst>
            <a:ext uri="{909E8E84-426E-40dd-AFC4-6F175D3DCCD1}">
              <a14:hiddenFill xmlns:a14="http://schemas.microsoft.com/office/drawing/2010/main" xmlns="">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b="1">
                <a:solidFill>
                  <a:schemeClr val="bg1"/>
                </a:solidFill>
              </a:rPr>
              <a:t>Country</a:t>
            </a:r>
            <a:r>
              <a:rPr lang="en-US">
                <a:solidFill>
                  <a:schemeClr val="bg1"/>
                </a:solidFill>
              </a:rPr>
              <a:t>: </a:t>
            </a:r>
            <a:br>
              <a:rPr lang="en-US">
                <a:solidFill>
                  <a:schemeClr val="bg1"/>
                </a:solidFill>
              </a:rPr>
            </a:br>
            <a:r>
              <a:rPr lang="en-US">
                <a:solidFill>
                  <a:schemeClr val="bg1"/>
                </a:solidFill>
              </a:rPr>
              <a:t>Timor-Leste </a:t>
            </a:r>
            <a:br>
              <a:rPr lang="en-US">
                <a:solidFill>
                  <a:schemeClr val="bg1"/>
                </a:solidFill>
              </a:rPr>
            </a:br>
            <a:endParaRPr lang="en-US">
              <a:solidFill>
                <a:schemeClr val="bg1"/>
              </a:solidFill>
            </a:endParaRPr>
          </a:p>
          <a:p>
            <a:pPr marL="285750" indent="-285750">
              <a:buFont typeface="Arial" panose="020B0604020202020204" pitchFamily="34" charset="0"/>
              <a:buChar char="•"/>
            </a:pPr>
            <a:r>
              <a:rPr lang="en-US" b="1">
                <a:solidFill>
                  <a:schemeClr val="bg1"/>
                </a:solidFill>
              </a:rPr>
              <a:t>Modality: </a:t>
            </a:r>
            <a:br>
              <a:rPr lang="en-US" b="1">
                <a:solidFill>
                  <a:schemeClr val="bg1"/>
                </a:solidFill>
              </a:rPr>
            </a:br>
            <a:r>
              <a:rPr lang="en-US">
                <a:solidFill>
                  <a:schemeClr val="bg1"/>
                </a:solidFill>
              </a:rPr>
              <a:t>Online &amp; Mobile</a:t>
            </a:r>
            <a:br>
              <a:rPr lang="en-US">
                <a:solidFill>
                  <a:schemeClr val="bg1"/>
                </a:solidFill>
              </a:rPr>
            </a:br>
            <a:endParaRPr lang="en-US">
              <a:solidFill>
                <a:schemeClr val="bg1"/>
              </a:solidFill>
            </a:endParaRPr>
          </a:p>
          <a:p>
            <a:pPr marL="285750" indent="-285750">
              <a:buFont typeface="Arial" panose="020B0604020202020204" pitchFamily="34" charset="0"/>
              <a:buChar char="•"/>
            </a:pPr>
            <a:r>
              <a:rPr lang="en-US" b="1">
                <a:solidFill>
                  <a:schemeClr val="bg1"/>
                </a:solidFill>
              </a:rPr>
              <a:t>Use Case</a:t>
            </a:r>
            <a:r>
              <a:rPr lang="en-US">
                <a:solidFill>
                  <a:schemeClr val="bg1"/>
                </a:solidFill>
              </a:rPr>
              <a:t>: </a:t>
            </a:r>
            <a:br>
              <a:rPr lang="en-US">
                <a:solidFill>
                  <a:schemeClr val="bg1"/>
                </a:solidFill>
              </a:rPr>
            </a:br>
            <a:r>
              <a:rPr lang="en-US">
                <a:solidFill>
                  <a:schemeClr val="bg1"/>
                </a:solidFill>
              </a:rPr>
              <a:t>National Primary &amp; Secondary Digital Learning Platform &amp; Teachers</a:t>
            </a:r>
            <a:endParaRPr lang="en-US">
              <a:solidFill>
                <a:schemeClr val="bg1"/>
              </a:solidFill>
              <a:cs typeface="Arial"/>
            </a:endParaRPr>
          </a:p>
          <a:p>
            <a:pPr marL="285750" indent="-285750">
              <a:buFont typeface="Arial" panose="020B0604020202020204" pitchFamily="34" charset="0"/>
              <a:buChar char="•"/>
            </a:pPr>
            <a:endParaRPr lang="en-US" b="1">
              <a:solidFill>
                <a:schemeClr val="bg1"/>
              </a:solidFill>
            </a:endParaRPr>
          </a:p>
          <a:p>
            <a:pPr marL="285750" indent="-285750">
              <a:buFont typeface="Arial" panose="020B0604020202020204" pitchFamily="34" charset="0"/>
              <a:buChar char="•"/>
            </a:pPr>
            <a:endParaRPr lang="en-US" b="1">
              <a:solidFill>
                <a:schemeClr val="bg1"/>
              </a:solidFill>
            </a:endParaRPr>
          </a:p>
          <a:p>
            <a:pPr marL="285750" indent="-285750">
              <a:buFont typeface="Arial" panose="020B0604020202020204" pitchFamily="34" charset="0"/>
              <a:buChar char="•"/>
            </a:pPr>
            <a:r>
              <a:rPr lang="en-US" b="1">
                <a:solidFill>
                  <a:schemeClr val="bg1"/>
                </a:solidFill>
              </a:rPr>
              <a:t>Country</a:t>
            </a:r>
            <a:r>
              <a:rPr lang="en-US">
                <a:solidFill>
                  <a:schemeClr val="bg1"/>
                </a:solidFill>
              </a:rPr>
              <a:t>: </a:t>
            </a:r>
            <a:br>
              <a:rPr lang="en-US">
                <a:solidFill>
                  <a:schemeClr val="bg1"/>
                </a:solidFill>
              </a:rPr>
            </a:br>
            <a:r>
              <a:rPr lang="en-US">
                <a:solidFill>
                  <a:schemeClr val="bg1"/>
                </a:solidFill>
              </a:rPr>
              <a:t>Puntland </a:t>
            </a:r>
            <a:br>
              <a:rPr lang="en-US">
                <a:solidFill>
                  <a:schemeClr val="bg1"/>
                </a:solidFill>
              </a:rPr>
            </a:br>
            <a:endParaRPr lang="en-US">
              <a:solidFill>
                <a:schemeClr val="bg1"/>
              </a:solidFill>
            </a:endParaRPr>
          </a:p>
          <a:p>
            <a:pPr marL="285750" indent="-285750">
              <a:buFont typeface="Arial" panose="020B0604020202020204" pitchFamily="34" charset="0"/>
              <a:buChar char="•"/>
            </a:pPr>
            <a:r>
              <a:rPr lang="en-US" b="1">
                <a:solidFill>
                  <a:schemeClr val="bg1"/>
                </a:solidFill>
              </a:rPr>
              <a:t>Modality: </a:t>
            </a:r>
            <a:br>
              <a:rPr lang="en-US" b="1">
                <a:solidFill>
                  <a:schemeClr val="bg1"/>
                </a:solidFill>
              </a:rPr>
            </a:br>
            <a:r>
              <a:rPr lang="en-US">
                <a:solidFill>
                  <a:schemeClr val="bg1"/>
                </a:solidFill>
              </a:rPr>
              <a:t>Mobile first</a:t>
            </a:r>
            <a:br>
              <a:rPr lang="en-US">
                <a:solidFill>
                  <a:schemeClr val="bg1"/>
                </a:solidFill>
              </a:rPr>
            </a:br>
            <a:endParaRPr lang="en-US">
              <a:solidFill>
                <a:schemeClr val="bg1"/>
              </a:solidFill>
            </a:endParaRPr>
          </a:p>
          <a:p>
            <a:pPr marL="285750" indent="-285750">
              <a:buFont typeface="Arial" panose="020B0604020202020204" pitchFamily="34" charset="0"/>
              <a:buChar char="•"/>
            </a:pPr>
            <a:r>
              <a:rPr lang="en-US" b="1">
                <a:solidFill>
                  <a:schemeClr val="bg1"/>
                </a:solidFill>
              </a:rPr>
              <a:t>Use Case</a:t>
            </a:r>
            <a:r>
              <a:rPr lang="en-US">
                <a:solidFill>
                  <a:schemeClr val="bg1"/>
                </a:solidFill>
              </a:rPr>
              <a:t>: </a:t>
            </a:r>
            <a:br>
              <a:rPr lang="en-US">
                <a:solidFill>
                  <a:schemeClr val="bg1"/>
                </a:solidFill>
              </a:rPr>
            </a:br>
            <a:r>
              <a:rPr lang="en-US">
                <a:solidFill>
                  <a:schemeClr val="bg1"/>
                </a:solidFill>
              </a:rPr>
              <a:t>National Secondary Digital Learning Platform 									</a:t>
            </a:r>
            <a:endParaRPr lang="en-US">
              <a:solidFill>
                <a:schemeClr val="bg1"/>
              </a:solidFill>
              <a:cs typeface="Arial"/>
            </a:endParaRPr>
          </a:p>
          <a:p>
            <a:pPr marL="285750" indent="-285750">
              <a:buFont typeface="Arial" panose="020B0604020202020204" pitchFamily="34" charset="0"/>
              <a:buChar char="•"/>
            </a:pPr>
            <a:endParaRPr lang="en-US">
              <a:solidFill>
                <a:schemeClr val="bg1"/>
              </a:solidFill>
            </a:endParaRPr>
          </a:p>
        </p:txBody>
      </p:sp>
      <p:pic>
        <p:nvPicPr>
          <p:cNvPr id="9" name="Picture 8">
            <a:extLst>
              <a:ext uri="{FF2B5EF4-FFF2-40B4-BE49-F238E27FC236}">
                <a16:creationId xmlns:a16="http://schemas.microsoft.com/office/drawing/2014/main" id="{9D51EE6F-CF5F-429D-A4BF-61C9AACC3425}"/>
              </a:ext>
            </a:extLst>
          </p:cNvPr>
          <p:cNvPicPr>
            <a:picLocks/>
          </p:cNvPicPr>
          <p:nvPr/>
        </p:nvPicPr>
        <p:blipFill rotWithShape="1">
          <a:blip r:embed="rId3"/>
          <a:srcRect r="1145" b="41966"/>
          <a:stretch/>
        </p:blipFill>
        <p:spPr>
          <a:xfrm>
            <a:off x="6299199" y="1410583"/>
            <a:ext cx="5116794" cy="1463040"/>
          </a:xfrm>
          <a:prstGeom prst="rect">
            <a:avLst/>
          </a:prstGeom>
          <a:ln w="38100">
            <a:solidFill>
              <a:schemeClr val="bg1"/>
            </a:solidFill>
            <a:extLst>
              <a:ext uri="{C807C97D-BFC1-408E-A445-0C87EB9F89A2}">
                <ask:lineSketchStyleProps xmlns:ask="http://schemas.microsoft.com/office/drawing/2018/sketchyshapes">
                  <ask:type>
                    <ask:lineSketchNone/>
                  </ask:type>
                </ask:lineSketchStyleProps>
              </a:ext>
            </a:extLst>
          </a:ln>
        </p:spPr>
      </p:pic>
      <p:pic>
        <p:nvPicPr>
          <p:cNvPr id="11" name="Picture 10">
            <a:extLst>
              <a:ext uri="{FF2B5EF4-FFF2-40B4-BE49-F238E27FC236}">
                <a16:creationId xmlns:a16="http://schemas.microsoft.com/office/drawing/2014/main" id="{5FCF715E-6703-49CA-8209-0DBA7AA646F1}"/>
              </a:ext>
            </a:extLst>
          </p:cNvPr>
          <p:cNvPicPr>
            <a:picLocks noChangeAspect="1"/>
          </p:cNvPicPr>
          <p:nvPr/>
        </p:nvPicPr>
        <p:blipFill>
          <a:blip r:embed="rId4"/>
          <a:stretch>
            <a:fillRect/>
          </a:stretch>
        </p:blipFill>
        <p:spPr>
          <a:xfrm>
            <a:off x="776006" y="1410583"/>
            <a:ext cx="5116794" cy="1455587"/>
          </a:xfrm>
          <a:prstGeom prst="rect">
            <a:avLst/>
          </a:prstGeom>
        </p:spPr>
      </p:pic>
      <p:sp>
        <p:nvSpPr>
          <p:cNvPr id="10" name="Title 1">
            <a:extLst>
              <a:ext uri="{FF2B5EF4-FFF2-40B4-BE49-F238E27FC236}">
                <a16:creationId xmlns:a16="http://schemas.microsoft.com/office/drawing/2014/main" id="{6CC30706-952D-4A29-B5D7-686E8CDAA692}"/>
              </a:ext>
            </a:extLst>
          </p:cNvPr>
          <p:cNvSpPr txBox="1">
            <a:spLocks/>
          </p:cNvSpPr>
          <p:nvPr/>
        </p:nvSpPr>
        <p:spPr>
          <a:xfrm>
            <a:off x="0" y="-1"/>
            <a:ext cx="12192000" cy="1000553"/>
          </a:xfrm>
          <a:prstGeom prst="rect">
            <a:avLst/>
          </a:prstGeom>
          <a:solidFill>
            <a:srgbClr val="00A4E1"/>
          </a:solidFill>
        </p:spPr>
        <p:txBody>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342900">
              <a:lnSpc>
                <a:spcPct val="100000"/>
              </a:lnSpc>
            </a:pPr>
            <a:endParaRPr lang="en-US" sz="500" b="1">
              <a:solidFill>
                <a:schemeClr val="bg1"/>
              </a:solidFill>
            </a:endParaRPr>
          </a:p>
          <a:p>
            <a:pPr marL="342900">
              <a:lnSpc>
                <a:spcPct val="100000"/>
              </a:lnSpc>
            </a:pPr>
            <a:r>
              <a:rPr lang="en-US" b="1">
                <a:solidFill>
                  <a:schemeClr val="bg1"/>
                </a:solidFill>
              </a:rPr>
              <a:t>Used as the national/complementary digital learning platform and in multiple modalities </a:t>
            </a:r>
          </a:p>
        </p:txBody>
      </p:sp>
    </p:spTree>
    <p:extLst>
      <p:ext uri="{BB962C8B-B14F-4D97-AF65-F5344CB8AC3E}">
        <p14:creationId xmlns:p14="http://schemas.microsoft.com/office/powerpoint/2010/main" val="3379372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LANGUAGE_ID" val="1033"/>
  <p:tag name="EE4P_MASTERWIZARD_MARGINS" val="0"/>
  <p:tag name="EE4P_STYLE_ID" val="CsHcQza3"/>
  <p:tag name="EE4P_STYLE_NAME" val="Unicef Grid 16:9"/>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t2xzywcGS22YyYZ8TyMII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TF4PY.LgT_ufoFK42KRJG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CoaQ3DSrRrK1W3vUBtp2.A"/>
</p:tagLst>
</file>

<file path=ppt/tags/tag1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KfRiC22jRUuX1cLw3xbh3g"/>
</p:tagLst>
</file>

<file path=ppt/tags/tag2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ViE1c0xzQmqMHYxxl3V3e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3o8ljGwhRCuhcGeEH5ZEq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Kog2bQpgpFtCp9_7hID01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Kog2bQpgpFtCp9_7hID01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3o8ljGwhRCuhcGeEH5ZEqQ"/>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2xzywcGS22YyYZ8TyMII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CoaQ3DSrRrK1W3vUBtp2.A"/>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F4PY.LgT_ufoFK42KRJG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KfRiC22jRUuX1cLw3xbh3g"/>
</p:tagLst>
</file>

<file path=ppt/tags/tag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Unicef Grid 16:9">
  <a:themeElements>
    <a:clrScheme name="Custom 2">
      <a:dk1>
        <a:srgbClr val="77777A"/>
      </a:dk1>
      <a:lt1>
        <a:sysClr val="window" lastClr="FFFFFF"/>
      </a:lt1>
      <a:dk2>
        <a:srgbClr val="00AEEF"/>
      </a:dk2>
      <a:lt2>
        <a:srgbClr val="F2F2F2"/>
      </a:lt2>
      <a:accent1>
        <a:srgbClr val="005674"/>
      </a:accent1>
      <a:accent2>
        <a:srgbClr val="0082B0"/>
      </a:accent2>
      <a:accent3>
        <a:srgbClr val="FFC20E"/>
      </a:accent3>
      <a:accent4>
        <a:srgbClr val="19C3FF"/>
      </a:accent4>
      <a:accent5>
        <a:srgbClr val="D8D1CA"/>
      </a:accent5>
      <a:accent6>
        <a:srgbClr val="80BD41"/>
      </a:accent6>
      <a:hlink>
        <a:srgbClr val="374EA2"/>
      </a:hlink>
      <a:folHlink>
        <a:srgbClr val="6B1E7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EF"/>
        </a:solidFill>
        <a:ln w="9525" cap="rnd" cmpd="sng" algn="ctr">
          <a:solidFill>
            <a:srgbClr val="00AEE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cmpd="sng" algn="ctr">
          <a:solidFill>
            <a:srgbClr val="77777A"/>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xmlns="">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77777A"/>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Unicef Grid 16:9">
  <a:themeElements>
    <a:clrScheme name="Custom 2">
      <a:dk1>
        <a:srgbClr val="77777A"/>
      </a:dk1>
      <a:lt1>
        <a:sysClr val="window" lastClr="FFFFFF"/>
      </a:lt1>
      <a:dk2>
        <a:srgbClr val="00AEEF"/>
      </a:dk2>
      <a:lt2>
        <a:srgbClr val="F2F2F2"/>
      </a:lt2>
      <a:accent1>
        <a:srgbClr val="005674"/>
      </a:accent1>
      <a:accent2>
        <a:srgbClr val="0082B0"/>
      </a:accent2>
      <a:accent3>
        <a:srgbClr val="FFC20E"/>
      </a:accent3>
      <a:accent4>
        <a:srgbClr val="19C3FF"/>
      </a:accent4>
      <a:accent5>
        <a:srgbClr val="D8D1CA"/>
      </a:accent5>
      <a:accent6>
        <a:srgbClr val="80BD41"/>
      </a:accent6>
      <a:hlink>
        <a:srgbClr val="374EA2"/>
      </a:hlink>
      <a:folHlink>
        <a:srgbClr val="6B1E7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EF"/>
        </a:solidFill>
        <a:ln w="9525" cap="rnd" cmpd="sng" algn="ctr">
          <a:solidFill>
            <a:srgbClr val="00AEE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cmpd="sng" algn="ctr">
          <a:solidFill>
            <a:srgbClr val="77777A"/>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77777A"/>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TaxCatchAll xmlns="ca283e0b-db31-4043-a2ef-b80661bf084a">
      <Value>100</Value>
      <Value>8</Value>
      <Value>2</Value>
    </TaxCatchAll>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Programme Division-456D</TermName>
          <TermId xmlns="http://schemas.microsoft.com/office/infopath/2007/PartnerControls">b599cc08-53d0-4ecf-afce-40bdcdf910e2</TermId>
        </TermInfo>
      </Terms>
    </ga975397408f43e4b84ec8e5a598e523>
    <k8c968e8c72a4eda96b7e8fdbe192be2 xmlns="ca283e0b-db31-4043-a2ef-b80661bf084a">
      <Terms xmlns="http://schemas.microsoft.com/office/infopath/2007/PartnerControls"/>
    </k8c968e8c72a4eda96b7e8fdbe192be2>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h6a71f3e574e4344bc34f3fc9dd20054 xmlns="ca283e0b-db31-4043-a2ef-b80661bf084a">
      <Terms xmlns="http://schemas.microsoft.com/office/infopath/2007/PartnerControls">
        <TermInfo xmlns="http://schemas.microsoft.com/office/infopath/2007/PartnerControls">
          <TermName xmlns="http://schemas.microsoft.com/office/infopath/2007/PartnerControls">Learning passports</TermName>
          <TermId xmlns="http://schemas.microsoft.com/office/infopath/2007/PartnerControls">63b64e7d-658c-46a5-abb7-5def8b72a6fc</TermId>
        </TermInfo>
      </Terms>
    </h6a71f3e574e4344bc34f3fc9dd20054>
    <CategoryDescription xmlns="http://schemas.microsoft.com/sharepoint.v3" xsi:nil="true"/>
    <RecipientsEmail xmlns="ca283e0b-db31-4043-a2ef-b80661bf084a" xsi:nil="true"/>
    <mda26ace941f4791a7314a339fee829c xmlns="ca283e0b-db31-4043-a2ef-b80661bf084a">
      <Terms xmlns="http://schemas.microsoft.com/office/infopath/2007/PartnerControls">
        <TermInfo xmlns="http://schemas.microsoft.com/office/infopath/2007/PartnerControls">
          <TermName xmlns="http://schemas.microsoft.com/office/infopath/2007/PartnerControls">Presentations (non-technical)</TermName>
          <TermId xmlns="http://schemas.microsoft.com/office/infopath/2007/PartnerControls">de93adcf-8493-4ce5-bec2-2d9ffa65a82d</TermId>
        </TermInfo>
      </Terms>
    </mda26ace941f4791a7314a339fee829c>
    <TaxKeywordTaxHTField xmlns="ff52be21-d5d2-427a-9e11-9d459aebcfaa">
      <Terms xmlns="http://schemas.microsoft.com/office/infopath/2007/PartnerControls"/>
    </TaxKeywordTaxHTField>
    <WrittenBy xmlns="ca283e0b-db31-4043-a2ef-b80661bf084a">
      <UserInfo>
        <DisplayName/>
        <AccountId xsi:nil="true"/>
        <AccountType/>
      </UserInfo>
    </WrittenBy>
    <SharedWithUsers xmlns="ff52be21-d5d2-427a-9e11-9d459aebcfaa">
      <UserInfo>
        <DisplayName>Nathalie Daries</DisplayName>
        <AccountId>286</AccountId>
        <AccountType/>
      </UserInfo>
      <UserInfo>
        <DisplayName>Shiraz Chakera</DisplayName>
        <AccountId>69</AccountId>
        <AccountType/>
      </UserInfo>
      <UserInfo>
        <DisplayName>Guillaume Michels</DisplayName>
        <AccountId>280</AccountId>
        <AccountType/>
      </UserInfo>
      <UserInfo>
        <DisplayName>Mac Glovinsky</DisplayName>
        <AccountId>145</AccountId>
        <AccountType/>
      </UserInfo>
      <UserInfo>
        <DisplayName>Robert Jenkins</DisplayName>
        <AccountId>50</AccountId>
        <AccountType/>
      </UserInfo>
    </SharedWithUsers>
    <j169e817e0ee4eb8974e6fc4a2762909 xmlns="ca283e0b-db31-4043-a2ef-b80661bf084a">
      <Terms xmlns="http://schemas.microsoft.com/office/infopath/2007/PartnerControls"/>
    </j169e817e0ee4eb8974e6fc4a2762909>
    <j048a4f9aaad4a8990a1d5e5f53cb451 xmlns="ca283e0b-db31-4043-a2ef-b80661bf084a">
      <Terms xmlns="http://schemas.microsoft.com/office/infopath/2007/PartnerControls"/>
    </j048a4f9aaad4a8990a1d5e5f53cb451>
    <Resources xmlns="85da5562-c2b2-4553-8296-e6d5eebaa55d">Presentations</Resources>
    <TaxCatchAllLabel xmlns="ca283e0b-db31-4043-a2ef-b80661bf084a"/>
    <Workstream xmlns="85da5562-c2b2-4553-8296-e6d5eebaa55d">Comms Materials</Workstream>
  </documentManagement>
</p:properties>
</file>

<file path=customXml/item3.xml><?xml version="1.0" encoding="utf-8"?>
<?mso-contentType ?>
<SharedContentType xmlns="Microsoft.SharePoint.Taxonomy.ContentTypeSync" SourceId="73f51738-d318-4883-9d64-4f0bd0ccc55e" ContentTypeId="0x0101009BA85F8052A6DA4FA3E31FF9F74C6970"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
  <cached>True</cached>
  <openByDefault>True</openByDefault>
  <xsnScope/>
</customXsn>
</file>

<file path=customXml/item6.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D0B43AA1BF95BE45BB3994B93DC3CE89" ma:contentTypeVersion="54" ma:contentTypeDescription="" ma:contentTypeScope="" ma:versionID="2f00131369694bce004c840550444d87">
  <xsd:schema xmlns:xsd="http://www.w3.org/2001/XMLSchema" xmlns:xs="http://www.w3.org/2001/XMLSchema" xmlns:p="http://schemas.microsoft.com/office/2006/metadata/properties" xmlns:ns1="http://schemas.microsoft.com/sharepoint/v3" xmlns:ns2="ca283e0b-db31-4043-a2ef-b80661bf084a" xmlns:ns3="85da5562-c2b2-4553-8296-e6d5eebaa55d" xmlns:ns4="ff52be21-d5d2-427a-9e11-9d459aebcfaa" xmlns:ns5="http://schemas.microsoft.com/sharepoint.v3" xmlns:ns6="http://schemas.microsoft.com/sharepoint/v4" targetNamespace="http://schemas.microsoft.com/office/2006/metadata/properties" ma:root="true" ma:fieldsID="3be6f36896b7f162bce85b8ae5a83898" ns1:_="" ns2:_="" ns3:_="" ns4:_="" ns5:_="" ns6:_="">
    <xsd:import namespace="http://schemas.microsoft.com/sharepoint/v3"/>
    <xsd:import namespace="ca283e0b-db31-4043-a2ef-b80661bf084a"/>
    <xsd:import namespace="85da5562-c2b2-4553-8296-e6d5eebaa55d"/>
    <xsd:import namespace="ff52be21-d5d2-427a-9e11-9d459aebcfaa"/>
    <xsd:import namespace="http://schemas.microsoft.com/sharepoint.v3"/>
    <xsd:import namespace="http://schemas.microsoft.com/sharepoint/v4"/>
    <xsd:element name="properties">
      <xsd:complexType>
        <xsd:sequence>
          <xsd:element name="documentManagement">
            <xsd:complexType>
              <xsd:all>
                <xsd:element ref="ns3:Resources" minOccurs="0"/>
                <xsd:element ref="ns3:Workstream" minOccurs="0"/>
                <xsd:element ref="ns2:WrittenBy" minOccurs="0"/>
                <xsd:element ref="ns2:ContentLanguage" minOccurs="0"/>
                <xsd:element ref="ns5:CategoryDescription" minOccurs="0"/>
                <xsd:element ref="ns2:ContentStatus"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DateTransmittedEmail" minOccurs="0"/>
                <xsd:element ref="ns2:j169e817e0ee4eb8974e6fc4a2762909" minOccurs="0"/>
                <xsd:element ref="ns2:j048a4f9aaad4a8990a1d5e5f53cb451" minOccurs="0"/>
                <xsd:element ref="ns3:MediaServiceMetadata" minOccurs="0"/>
                <xsd:element ref="ns3:MediaServiceFastMetadata" minOccurs="0"/>
                <xsd:element ref="ns3:MediaServiceAutoKeyPoints" minOccurs="0"/>
                <xsd:element ref="ns3:MediaServiceKeyPoints" minOccurs="0"/>
                <xsd:element ref="ns2:SenderEmail" minOccurs="0"/>
                <xsd:element ref="ns2:RecipientsEmail" minOccurs="0"/>
                <xsd:element ref="ns4:SharedWithUsers" minOccurs="0"/>
                <xsd:element ref="ns4:SharedWithDetails" minOccurs="0"/>
                <xsd:element ref="ns6:IconOverlay" minOccurs="0"/>
                <xsd:element ref="ns1:_vti_ItemDeclaredRecord" minOccurs="0"/>
                <xsd:element ref="ns1:_vti_ItemHoldRecordStatus" minOccurs="0"/>
                <xsd:element ref="ns4:TaxKeywordTaxHTField"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0" nillable="true" ma:displayName="Declared Record" ma:hidden="true" ma:internalName="_vti_ItemDeclaredRecord" ma:readOnly="true">
      <xsd:simpleType>
        <xsd:restriction base="dms:DateTime"/>
      </xsd:simpleType>
    </xsd:element>
    <xsd:element name="_vti_ItemHoldRecordStatus" ma:index="41"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7"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8"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ContentStatus" ma:index="11" nillable="true" ma:displayName="Content Status" ma:description="Optional column to indicate document status: no status, draft, final or expired.​" ma:format="RadioButtons" ma:internalName="ContentStatus" ma:readOnly="false">
      <xsd:simpleType>
        <xsd:restriction base="dms:Choice">
          <xsd:enumeration value="­"/>
          <xsd:enumeration value="Draft"/>
          <xsd:enumeration value="Final"/>
          <xsd:enumeration value="Expired"/>
        </xsd:restriction>
      </xsd:simpleType>
    </xsd:element>
    <xsd:element name="k8c968e8c72a4eda96b7e8fdbe192be2" ma:index="12" nillable="true" ma:taxonomy="true" ma:internalName="k8c968e8c72a4eda96b7e8fdbe192be2" ma:taxonomyFieldName="GeographicScope" ma:displayName="Geographic Scope" ma:readOnly="fals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readOnly="false" ma:default="1033;#Programme Division-456D|b599cc08-53d0-4ecf-afce-40bdcdf910e2"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16259cc5-91c1-4464-b36d-189ed8762d2c}" ma:internalName="TaxCatchAllLabel" ma:readOnly="false" ma:showField="CatchAllDataLabel" ma:web="ff52be21-d5d2-427a-9e11-9d459aebcfaa">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16259cc5-91c1-4464-b36d-189ed8762d2c}" ma:internalName="TaxCatchAll" ma:readOnly="false" ma:showField="CatchAllData" ma:web="ff52be21-d5d2-427a-9e11-9d459aebcfaa">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DateTransmittedEmail" ma:index="25" nillable="true" ma:displayName="Date transmitted (email)" ma:format="DateTime" ma:hidden="true" ma:internalName="DateTransmittedEmail" ma:readOnly="false">
      <xsd:simpleType>
        <xsd:restriction base="dms:DateTime"/>
      </xsd:simpleType>
    </xsd:element>
    <xsd:element name="j169e817e0ee4eb8974e6fc4a2762909" ma:index="26" nillable="true" ma:taxonomy="true" ma:internalName="j169e817e0ee4eb8974e6fc4a2762909" ma:taxonomyFieldName="CriticalForLongTermRetention" ma:displayName="Critical for long-term retention?" ma:readOnly="false"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element name="SenderEmail" ma:index="35" nillable="true" ma:displayName="Sender (email)" ma:hidden="true" ma:internalName="SenderEmail" ma:readOnly="false">
      <xsd:simpleType>
        <xsd:restriction base="dms:Text">
          <xsd:maxLength value="255"/>
        </xsd:restriction>
      </xsd:simpleType>
    </xsd:element>
    <xsd:element name="RecipientsEmail" ma:index="36" nillable="true" ma:displayName="Recipients (email)" ma:hidden="true" ma:internalName="RecipientsEmail"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da5562-c2b2-4553-8296-e6d5eebaa55d" elementFormDefault="qualified">
    <xsd:import namespace="http://schemas.microsoft.com/office/2006/documentManagement/types"/>
    <xsd:import namespace="http://schemas.microsoft.com/office/infopath/2007/PartnerControls"/>
    <xsd:element name="Resources" ma:index="3" nillable="true" ma:displayName="Resources" ma:description="Type of communication resources available to the core team. " ma:format="Dropdown" ma:internalName="Resources" ma:readOnly="false">
      <xsd:simpleType>
        <xsd:restriction base="dms:Choice">
          <xsd:enumeration value="Images"/>
          <xsd:enumeration value="FAQs"/>
          <xsd:enumeration value="Presentations"/>
          <xsd:enumeration value="Meeting Recording"/>
          <xsd:enumeration value="Meeting Notes"/>
          <xsd:enumeration value="Documentation"/>
        </xsd:restriction>
      </xsd:simpleType>
    </xsd:element>
    <xsd:element name="Workstream" ma:index="4" nillable="true" ma:displayName="Workstream" ma:default="n/a" ma:format="Dropdown" ma:internalName="Workstream" ma:readOnly="false">
      <xsd:simpleType>
        <xsd:restriction base="dms:Choice">
          <xsd:enumeration value="Steering Committee"/>
          <xsd:enumeration value="LP General Information"/>
          <xsd:enumeration value="Comms Materials"/>
          <xsd:enumeration value="Global LP Meeting"/>
          <xsd:enumeration value="Regional LP Meeting"/>
          <xsd:enumeration value="Collaboration Site for LP"/>
          <xsd:enumeration value="LP Weekly Progress Report"/>
          <xsd:enumeration value="n/a"/>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hidden="true" ma:internalName="MediaServiceKeyPoints" ma:readOnly="true">
      <xsd:simpleType>
        <xsd:restriction base="dms:Note"/>
      </xsd:simpleType>
    </xsd:element>
    <xsd:element name="MediaServiceAutoTags" ma:index="43" nillable="true" ma:displayName="Tags" ma:internalName="MediaServiceAutoTags"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OCR" ma:index="46" nillable="true" ma:displayName="Extracted Text" ma:internalName="MediaServiceOCR" ma:readOnly="true">
      <xsd:simpleType>
        <xsd:restriction base="dms:Note">
          <xsd:maxLength value="255"/>
        </xsd:restriction>
      </xsd:simpleType>
    </xsd:element>
    <xsd:element name="MediaServiceDateTaken" ma:index="4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52be21-d5d2-427a-9e11-9d459aebcfaa" elementFormDefault="qualified">
    <xsd:import namespace="http://schemas.microsoft.com/office/2006/documentManagement/types"/>
    <xsd:import namespace="http://schemas.microsoft.com/office/infopath/2007/PartnerControls"/>
    <xsd:element name="SharedWithUsers" ma:index="3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hidden="true" ma:internalName="SharedWithDetails" ma:readOnly="true">
      <xsd:simpleType>
        <xsd:restriction base="dms:Note"/>
      </xsd:simpleType>
    </xsd:element>
    <xsd:element name="TaxKeywordTaxHTField" ma:index="42" nillable="true" ma:taxonomy="true" ma:internalName="TaxKeywordTaxHTField" ma:taxonomyFieldName="TaxKeyword" ma:displayName="Enterprise Keywords" ma:readOnly="false"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9" nillable="true" ma:displayName="Description" ma:internalName="Category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9" nillable="true" ma:displayName="IconOverlay" ma:hidden="true" ma:internalName="IconOverlay"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1B95FE-EFA2-4BB6-BD65-1D48E6BFE395}">
  <ds:schemaRefs>
    <ds:schemaRef ds:uri="http://schemas.microsoft.com/sharepoint/events"/>
  </ds:schemaRefs>
</ds:datastoreItem>
</file>

<file path=customXml/itemProps2.xml><?xml version="1.0" encoding="utf-8"?>
<ds:datastoreItem xmlns:ds="http://schemas.openxmlformats.org/officeDocument/2006/customXml" ds:itemID="{BDE307BA-9EC7-462A-9376-3F2C3194A2CA}">
  <ds:schemaRefs>
    <ds:schemaRef ds:uri="85da5562-c2b2-4553-8296-e6d5eebaa55d"/>
    <ds:schemaRef ds:uri="ca283e0b-db31-4043-a2ef-b80661bf084a"/>
    <ds:schemaRef ds:uri="ff52be21-d5d2-427a-9e11-9d459aebcf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1B6DAA-A0DA-40EC-B36F-5BD68DC62011}">
  <ds:schemaRefs>
    <ds:schemaRef ds:uri="Microsoft.SharePoint.Taxonomy.ContentTypeSync"/>
  </ds:schemaRefs>
</ds:datastoreItem>
</file>

<file path=customXml/itemProps4.xml><?xml version="1.0" encoding="utf-8"?>
<ds:datastoreItem xmlns:ds="http://schemas.openxmlformats.org/officeDocument/2006/customXml" ds:itemID="{F1D5AD66-D0CB-4540-BA3B-3B08AB2621A6}">
  <ds:schemaRefs>
    <ds:schemaRef ds:uri="http://schemas.microsoft.com/sharepoint/v3/contenttype/forms"/>
  </ds:schemaRefs>
</ds:datastoreItem>
</file>

<file path=customXml/itemProps5.xml><?xml version="1.0" encoding="utf-8"?>
<ds:datastoreItem xmlns:ds="http://schemas.openxmlformats.org/officeDocument/2006/customXml" ds:itemID="{FA50223F-680A-4A1E-8ECB-37A1DB129899}">
  <ds:schemaRefs>
    <ds:schemaRef ds:uri="http://schemas.microsoft.com/office/2006/metadata/customXsn"/>
  </ds:schemaRefs>
</ds:datastoreItem>
</file>

<file path=customXml/itemProps6.xml><?xml version="1.0" encoding="utf-8"?>
<ds:datastoreItem xmlns:ds="http://schemas.openxmlformats.org/officeDocument/2006/customXml" ds:itemID="{3E6A9BF3-8D31-4A4B-B0B6-E82AC32A4368}">
  <ds:schemaRefs>
    <ds:schemaRef ds:uri="85da5562-c2b2-4553-8296-e6d5eebaa55d"/>
    <ds:schemaRef ds:uri="ca283e0b-db31-4043-a2ef-b80661bf084a"/>
    <ds:schemaRef ds:uri="ff52be21-d5d2-427a-9e11-9d459aebcf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1186</Words>
  <Application>Microsoft Office PowerPoint</Application>
  <PresentationFormat>Widescreen</PresentationFormat>
  <Paragraphs>180</Paragraphs>
  <Slides>20</Slides>
  <Notes>15</Notes>
  <HiddenSlides>0</HiddenSlides>
  <MMClips>1</MMClips>
  <ScaleCrop>false</ScaleCrop>
  <HeadingPairs>
    <vt:vector size="10"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20</vt:i4>
      </vt:variant>
      <vt:variant>
        <vt:lpstr>Custom Shows</vt:lpstr>
      </vt:variant>
      <vt:variant>
        <vt:i4>1</vt:i4>
      </vt:variant>
    </vt:vector>
  </HeadingPairs>
  <TitlesOfParts>
    <vt:vector size="27" baseType="lpstr">
      <vt:lpstr>Arial</vt:lpstr>
      <vt:lpstr>Segoe UI</vt:lpstr>
      <vt:lpstr>Trebuchet MS</vt:lpstr>
      <vt:lpstr>1_Unicef Grid 16:9</vt:lpstr>
      <vt:lpstr>Unicef Grid 16:9</vt:lpstr>
      <vt:lpstr>think-cell Slide</vt:lpstr>
      <vt:lpstr>PowerPoint Presentation</vt:lpstr>
      <vt:lpstr>Designed to close the learning poverty gap, the Learning Passport is an online, mobile, and offline tech platform enabling high quality, flexible learning </vt:lpstr>
      <vt:lpstr>3 Ways to Reach Children</vt:lpstr>
      <vt:lpstr>Course Library contains all content</vt:lpstr>
      <vt:lpstr>Digital Skills &amp; Literacy </vt:lpstr>
      <vt:lpstr>PowerPoint Presentation</vt:lpstr>
      <vt:lpstr>PowerPoint Presentation</vt:lpstr>
      <vt:lpstr>PowerPoint Presentation</vt:lpstr>
      <vt:lpstr>PowerPoint Presentation</vt:lpstr>
      <vt:lpstr>PowerPoint Presentation</vt:lpstr>
      <vt:lpstr>Offline Learning   The Learning Passport’s Offline Model enables learners and teachers to continue their education in low to no connectivity areas, helping to bridge the digital learning gap.   The offline model utilises two concepts to provide digital learning experiences in areas without connectivity. </vt:lpstr>
      <vt:lpstr>2) Sneakernet Concept  The hub device will be intermittently synced to download new content and upload learners’ record through the physical transport of data on storage devices.  Data from portable storage devices will then be synced to an online database at connectivity points.</vt:lpstr>
      <vt:lpstr>PowerPoint Presentation</vt:lpstr>
      <vt:lpstr>Want to find  out more or get involved?</vt:lpstr>
      <vt:lpstr>PowerPoint Presentation</vt:lpstr>
      <vt:lpstr>Appendix </vt:lpstr>
      <vt:lpstr>PowerPoint Presentation</vt:lpstr>
      <vt:lpstr>PowerPoint Presentation</vt:lpstr>
      <vt:lpstr>Learning Passport in Kosovo – Deep Dive</vt:lpstr>
      <vt:lpstr>Contributing to Evidence Generation in EdTech</vt:lpstr>
      <vt:lpstr>Format Guide Workshop</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Boston Consulting Group</dc:creator>
  <cp:lastModifiedBy>Ellen Eun</cp:lastModifiedBy>
  <cp:revision>13</cp:revision>
  <cp:lastPrinted>2000-01-01T05:00:00Z</cp:lastPrinted>
  <dcterms:created xsi:type="dcterms:W3CDTF">2019-12-04T18:03:01Z</dcterms:created>
  <dcterms:modified xsi:type="dcterms:W3CDTF">2021-04-20T20:30:24Z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6190449</vt:lpwstr>
  </property>
  <property fmtid="{D5CDD505-2E9C-101B-9397-08002B2CF9AE}" pid="4" name="NXPowerLiteSettings">
    <vt:lpwstr>87000AA0054001</vt:lpwstr>
  </property>
  <property fmtid="{D5CDD505-2E9C-101B-9397-08002B2CF9AE}" pid="5" name="NXPowerLiteVersion">
    <vt:lpwstr>D8.0.4</vt:lpwstr>
  </property>
  <property fmtid="{D5CDD505-2E9C-101B-9397-08002B2CF9AE}" pid="6" name="Template Name">
    <vt:lpwstr>16x9</vt:lpwstr>
  </property>
  <property fmtid="{D5CDD505-2E9C-101B-9397-08002B2CF9AE}" pid="7" name="ContentTypeId">
    <vt:lpwstr>0x0101009BA85F8052A6DA4FA3E31FF9F74C697000D0B43AA1BF95BE45BB3994B93DC3CE89</vt:lpwstr>
  </property>
  <property fmtid="{D5CDD505-2E9C-101B-9397-08002B2CF9AE}" pid="8" name="TaxKeyword">
    <vt:lpwstr/>
  </property>
  <property fmtid="{D5CDD505-2E9C-101B-9397-08002B2CF9AE}" pid="9" name="Topic">
    <vt:lpwstr>8;#Learning passports|63b64e7d-658c-46a5-abb7-5def8b72a6fc</vt:lpwstr>
  </property>
  <property fmtid="{D5CDD505-2E9C-101B-9397-08002B2CF9AE}" pid="10" name="OfficeDivision">
    <vt:lpwstr>2;#Programme Division-456D|b599cc08-53d0-4ecf-afce-40bdcdf910e2</vt:lpwstr>
  </property>
  <property fmtid="{D5CDD505-2E9C-101B-9397-08002B2CF9AE}" pid="11" name="DocumentType">
    <vt:lpwstr>100;#Presentations (non-technical)|de93adcf-8493-4ce5-bec2-2d9ffa65a82d</vt:lpwstr>
  </property>
  <property fmtid="{D5CDD505-2E9C-101B-9397-08002B2CF9AE}" pid="12" name="GeographicScope">
    <vt:lpwstr/>
  </property>
  <property fmtid="{D5CDD505-2E9C-101B-9397-08002B2CF9AE}" pid="13" name="SystemDTAC">
    <vt:lpwstr/>
  </property>
  <property fmtid="{D5CDD505-2E9C-101B-9397-08002B2CF9AE}" pid="14" name="CriticalForLongTermRetention">
    <vt:lpwstr/>
  </property>
</Properties>
</file>