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5" r:id="rId1"/>
  </p:sldMasterIdLst>
  <p:notesMasterIdLst>
    <p:notesMasterId r:id="rId6"/>
  </p:notesMasterIdLst>
  <p:handoutMasterIdLst>
    <p:handoutMasterId r:id="rId7"/>
  </p:handoutMasterIdLst>
  <p:sldIdLst>
    <p:sldId id="436" r:id="rId2"/>
    <p:sldId id="437" r:id="rId3"/>
    <p:sldId id="438" r:id="rId4"/>
    <p:sldId id="439" r:id="rId5"/>
  </p:sldIdLst>
  <p:sldSz cx="9144000" cy="5143500" type="screen16x9"/>
  <p:notesSz cx="6794500" cy="99314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4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AFAFAF"/>
    <a:srgbClr val="D42D26"/>
    <a:srgbClr val="0000FF"/>
    <a:srgbClr val="F0E4E6"/>
    <a:srgbClr val="3B98E9"/>
    <a:srgbClr val="F8D568"/>
    <a:srgbClr val="009444"/>
    <a:srgbClr val="FF0000"/>
    <a:srgbClr val="ED1B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D4869A-CB7F-4A31-ABE3-72BFFFC242C7}" v="30" dt="2021-09-08T17:40:10.501"/>
    <p1510:client id="{B4854154-25E4-4670-AD8D-1713721B8961}" v="36" dt="2021-09-08T17:46:26.526"/>
    <p1510:client id="{DAF896C3-CFAB-4EE8-8817-2A48A2D8E4C0}" v="1" dt="2021-09-08T17:36:04.2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3"/>
    <p:restoredTop sz="94593"/>
  </p:normalViewPr>
  <p:slideViewPr>
    <p:cSldViewPr snapToGrid="0">
      <p:cViewPr>
        <p:scale>
          <a:sx n="130" d="100"/>
          <a:sy n="130" d="100"/>
        </p:scale>
        <p:origin x="1856" y="1024"/>
      </p:cViewPr>
      <p:guideLst>
        <p:guide orient="horz" pos="3164"/>
        <p:guide pos="45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2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23" Type="http://schemas.microsoft.com/office/2015/10/relationships/revisionInfo" Target="revisionInfo.xml"/><Relationship Id="rId1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Becerril" userId="S::kbecerril@na.megger.net::8174545e-047d-4fda-a5eb-075c9084430e" providerId="AD" clId="Web-{B4854154-25E4-4670-AD8D-1713721B8961}"/>
    <pc:docChg chg="modSld">
      <pc:chgData name="Karen Becerril" userId="S::kbecerril@na.megger.net::8174545e-047d-4fda-a5eb-075c9084430e" providerId="AD" clId="Web-{B4854154-25E4-4670-AD8D-1713721B8961}" dt="2021-09-08T17:46:20.932" v="31" actId="20577"/>
      <pc:docMkLst>
        <pc:docMk/>
      </pc:docMkLst>
      <pc:sldChg chg="modSp">
        <pc:chgData name="Karen Becerril" userId="S::kbecerril@na.megger.net::8174545e-047d-4fda-a5eb-075c9084430e" providerId="AD" clId="Web-{B4854154-25E4-4670-AD8D-1713721B8961}" dt="2021-09-08T17:45:55.993" v="13" actId="20577"/>
        <pc:sldMkLst>
          <pc:docMk/>
          <pc:sldMk cId="1210015735" sldId="440"/>
        </pc:sldMkLst>
        <pc:spChg chg="mod">
          <ac:chgData name="Karen Becerril" userId="S::kbecerril@na.megger.net::8174545e-047d-4fda-a5eb-075c9084430e" providerId="AD" clId="Web-{B4854154-25E4-4670-AD8D-1713721B8961}" dt="2021-09-08T17:45:55.993" v="13" actId="20577"/>
          <ac:spMkLst>
            <pc:docMk/>
            <pc:sldMk cId="1210015735" sldId="440"/>
            <ac:spMk id="3" creationId="{00000000-0000-0000-0000-000000000000}"/>
          </ac:spMkLst>
        </pc:spChg>
      </pc:sldChg>
      <pc:sldChg chg="modSp">
        <pc:chgData name="Karen Becerril" userId="S::kbecerril@na.megger.net::8174545e-047d-4fda-a5eb-075c9084430e" providerId="AD" clId="Web-{B4854154-25E4-4670-AD8D-1713721B8961}" dt="2021-09-08T17:46:14.119" v="24" actId="20577"/>
        <pc:sldMkLst>
          <pc:docMk/>
          <pc:sldMk cId="1120755795" sldId="441"/>
        </pc:sldMkLst>
        <pc:spChg chg="mod">
          <ac:chgData name="Karen Becerril" userId="S::kbecerril@na.megger.net::8174545e-047d-4fda-a5eb-075c9084430e" providerId="AD" clId="Web-{B4854154-25E4-4670-AD8D-1713721B8961}" dt="2021-09-08T17:46:14.119" v="24" actId="20577"/>
          <ac:spMkLst>
            <pc:docMk/>
            <pc:sldMk cId="1120755795" sldId="441"/>
            <ac:spMk id="3" creationId="{00000000-0000-0000-0000-000000000000}"/>
          </ac:spMkLst>
        </pc:spChg>
      </pc:sldChg>
      <pc:sldChg chg="modSp">
        <pc:chgData name="Karen Becerril" userId="S::kbecerril@na.megger.net::8174545e-047d-4fda-a5eb-075c9084430e" providerId="AD" clId="Web-{B4854154-25E4-4670-AD8D-1713721B8961}" dt="2021-09-08T17:46:20.932" v="31" actId="20577"/>
        <pc:sldMkLst>
          <pc:docMk/>
          <pc:sldMk cId="1034091360" sldId="442"/>
        </pc:sldMkLst>
        <pc:spChg chg="mod">
          <ac:chgData name="Karen Becerril" userId="S::kbecerril@na.megger.net::8174545e-047d-4fda-a5eb-075c9084430e" providerId="AD" clId="Web-{B4854154-25E4-4670-AD8D-1713721B8961}" dt="2021-09-08T17:46:20.932" v="31" actId="20577"/>
          <ac:spMkLst>
            <pc:docMk/>
            <pc:sldMk cId="1034091360" sldId="442"/>
            <ac:spMk id="3" creationId="{00000000-0000-0000-0000-000000000000}"/>
          </ac:spMkLst>
        </pc:spChg>
      </pc:sldChg>
    </pc:docChg>
  </pc:docChgLst>
  <pc:docChgLst>
    <pc:chgData name="Peg Houck" userId="S::phouck@na.megger.net::0904304c-5949-41a5-8727-8018ca0152f6" providerId="AD" clId="Web-{A3D4869A-CB7F-4A31-ABE3-72BFFFC242C7}"/>
    <pc:docChg chg="modSld">
      <pc:chgData name="Peg Houck" userId="S::phouck@na.megger.net::0904304c-5949-41a5-8727-8018ca0152f6" providerId="AD" clId="Web-{A3D4869A-CB7F-4A31-ABE3-72BFFFC242C7}" dt="2021-09-08T17:40:10.501" v="29" actId="20577"/>
      <pc:docMkLst>
        <pc:docMk/>
      </pc:docMkLst>
      <pc:sldChg chg="modSp">
        <pc:chgData name="Peg Houck" userId="S::phouck@na.megger.net::0904304c-5949-41a5-8727-8018ca0152f6" providerId="AD" clId="Web-{A3D4869A-CB7F-4A31-ABE3-72BFFFC242C7}" dt="2021-09-08T17:40:10.501" v="29" actId="20577"/>
        <pc:sldMkLst>
          <pc:docMk/>
          <pc:sldMk cId="1113187328" sldId="437"/>
        </pc:sldMkLst>
        <pc:spChg chg="mod">
          <ac:chgData name="Peg Houck" userId="S::phouck@na.megger.net::0904304c-5949-41a5-8727-8018ca0152f6" providerId="AD" clId="Web-{A3D4869A-CB7F-4A31-ABE3-72BFFFC242C7}" dt="2021-09-08T17:40:10.501" v="29" actId="20577"/>
          <ac:spMkLst>
            <pc:docMk/>
            <pc:sldMk cId="1113187328" sldId="437"/>
            <ac:spMk id="4" creationId="{00000000-0000-0000-0000-000000000000}"/>
          </ac:spMkLst>
        </pc:spChg>
      </pc:sldChg>
    </pc:docChg>
  </pc:docChgLst>
  <pc:docChgLst>
    <pc:chgData name="Peg Houck" userId="S::phouck@na.megger.net::0904304c-5949-41a5-8727-8018ca0152f6" providerId="AD" clId="Web-{DAF896C3-CFAB-4EE8-8817-2A48A2D8E4C0}"/>
    <pc:docChg chg="modSld">
      <pc:chgData name="Peg Houck" userId="S::phouck@na.megger.net::0904304c-5949-41a5-8727-8018ca0152f6" providerId="AD" clId="Web-{DAF896C3-CFAB-4EE8-8817-2A48A2D8E4C0}" dt="2021-09-08T17:36:04.218" v="0" actId="20577"/>
      <pc:docMkLst>
        <pc:docMk/>
      </pc:docMkLst>
      <pc:sldChg chg="modSp">
        <pc:chgData name="Peg Houck" userId="S::phouck@na.megger.net::0904304c-5949-41a5-8727-8018ca0152f6" providerId="AD" clId="Web-{DAF896C3-CFAB-4EE8-8817-2A48A2D8E4C0}" dt="2021-09-08T17:36:04.218" v="0" actId="20577"/>
        <pc:sldMkLst>
          <pc:docMk/>
          <pc:sldMk cId="1113187328" sldId="437"/>
        </pc:sldMkLst>
        <pc:spChg chg="mod">
          <ac:chgData name="Peg Houck" userId="S::phouck@na.megger.net::0904304c-5949-41a5-8727-8018ca0152f6" providerId="AD" clId="Web-{DAF896C3-CFAB-4EE8-8817-2A48A2D8E4C0}" dt="2021-09-08T17:36:04.218" v="0" actId="20577"/>
          <ac:spMkLst>
            <pc:docMk/>
            <pc:sldMk cId="1113187328" sldId="437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494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" y="752475"/>
            <a:ext cx="6592888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9638"/>
            <a:ext cx="4986337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14" tIns="44610" rIns="90814" bIns="44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notes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7590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xmlns="" id="{AF88235C-05DF-2847-9688-DF1FBD2F3BAC}"/>
              </a:ext>
            </a:extLst>
          </p:cNvPr>
          <p:cNvSpPr/>
          <p:nvPr/>
        </p:nvSpPr>
        <p:spPr>
          <a:xfrm rot="5400000">
            <a:off x="872093" y="297194"/>
            <a:ext cx="842543" cy="2586729"/>
          </a:xfrm>
          <a:custGeom>
            <a:avLst/>
            <a:gdLst>
              <a:gd name="connsiteX0" fmla="*/ 0 w 1084711"/>
              <a:gd name="connsiteY0" fmla="*/ 3445061 h 3445061"/>
              <a:gd name="connsiteX1" fmla="*/ 542789 w 1084711"/>
              <a:gd name="connsiteY1" fmla="*/ 0 h 3445061"/>
              <a:gd name="connsiteX2" fmla="*/ 1084711 w 1084711"/>
              <a:gd name="connsiteY2" fmla="*/ 3445061 h 3445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711" h="3445061">
                <a:moveTo>
                  <a:pt x="0" y="3445061"/>
                </a:moveTo>
                <a:lnTo>
                  <a:pt x="542789" y="0"/>
                </a:lnTo>
                <a:lnTo>
                  <a:pt x="1084711" y="3445061"/>
                </a:lnTo>
                <a:close/>
              </a:path>
            </a:pathLst>
          </a:cu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C000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CA42B41B-FC69-0346-9F57-D610364D9F36}"/>
              </a:ext>
            </a:extLst>
          </p:cNvPr>
          <p:cNvSpPr/>
          <p:nvPr/>
        </p:nvSpPr>
        <p:spPr>
          <a:xfrm>
            <a:off x="0" y="0"/>
            <a:ext cx="9144000" cy="2663456"/>
          </a:xfrm>
          <a:custGeom>
            <a:avLst/>
            <a:gdLst>
              <a:gd name="connsiteX0" fmla="*/ 0 w 12178174"/>
              <a:gd name="connsiteY0" fmla="*/ 0 h 3429000"/>
              <a:gd name="connsiteX1" fmla="*/ 12178174 w 12178174"/>
              <a:gd name="connsiteY1" fmla="*/ 0 h 3429000"/>
              <a:gd name="connsiteX2" fmla="*/ 12178174 w 12178174"/>
              <a:gd name="connsiteY2" fmla="*/ 3429000 h 3429000"/>
              <a:gd name="connsiteX3" fmla="*/ 0 w 12178174"/>
              <a:gd name="connsiteY3" fmla="*/ 3429000 h 3429000"/>
              <a:gd name="connsiteX4" fmla="*/ 0 w 12178174"/>
              <a:gd name="connsiteY4" fmla="*/ 0 h 3429000"/>
              <a:gd name="connsiteX0" fmla="*/ 0 w 12178174"/>
              <a:gd name="connsiteY0" fmla="*/ 0 h 3429000"/>
              <a:gd name="connsiteX1" fmla="*/ 12178174 w 12178174"/>
              <a:gd name="connsiteY1" fmla="*/ 0 h 3429000"/>
              <a:gd name="connsiteX2" fmla="*/ 12178174 w 12178174"/>
              <a:gd name="connsiteY2" fmla="*/ 3429000 h 3429000"/>
              <a:gd name="connsiteX3" fmla="*/ 0 w 12178174"/>
              <a:gd name="connsiteY3" fmla="*/ 1510259 h 3429000"/>
              <a:gd name="connsiteX4" fmla="*/ 0 w 12178174"/>
              <a:gd name="connsiteY4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8174" h="3429000">
                <a:moveTo>
                  <a:pt x="0" y="0"/>
                </a:moveTo>
                <a:lnTo>
                  <a:pt x="12178174" y="0"/>
                </a:lnTo>
                <a:lnTo>
                  <a:pt x="12178174" y="3429000"/>
                </a:lnTo>
                <a:lnTo>
                  <a:pt x="0" y="151025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C86E25E2-3F55-8244-AB78-D29123A534C1}"/>
              </a:ext>
            </a:extLst>
          </p:cNvPr>
          <p:cNvSpPr>
            <a:spLocks noGrp="1"/>
          </p:cNvSpPr>
          <p:nvPr userDrawn="1">
            <p:ph type="pic" idx="1" hasCustomPrompt="1"/>
          </p:nvPr>
        </p:nvSpPr>
        <p:spPr>
          <a:xfrm>
            <a:off x="0" y="1467294"/>
            <a:ext cx="9143999" cy="3676207"/>
          </a:xfrm>
          <a:custGeom>
            <a:avLst/>
            <a:gdLst>
              <a:gd name="connsiteX0" fmla="*/ 0 w 12191999"/>
              <a:gd name="connsiteY0" fmla="*/ 0 h 4901609"/>
              <a:gd name="connsiteX1" fmla="*/ 1 w 12191999"/>
              <a:gd name="connsiteY1" fmla="*/ 0 h 4901609"/>
              <a:gd name="connsiteX2" fmla="*/ 1 w 12191999"/>
              <a:gd name="connsiteY2" fmla="*/ 726048 h 4901609"/>
              <a:gd name="connsiteX3" fmla="*/ 3433425 w 12191999"/>
              <a:gd name="connsiteY3" fmla="*/ 167332 h 4901609"/>
              <a:gd name="connsiteX4" fmla="*/ 12191999 w 12191999"/>
              <a:gd name="connsiteY4" fmla="*/ 1594883 h 4901609"/>
              <a:gd name="connsiteX5" fmla="*/ 12191999 w 12191999"/>
              <a:gd name="connsiteY5" fmla="*/ 4901609 h 4901609"/>
              <a:gd name="connsiteX6" fmla="*/ 0 w 12191999"/>
              <a:gd name="connsiteY6" fmla="*/ 4901609 h 490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1999" h="4901609">
                <a:moveTo>
                  <a:pt x="0" y="0"/>
                </a:moveTo>
                <a:lnTo>
                  <a:pt x="1" y="0"/>
                </a:lnTo>
                <a:lnTo>
                  <a:pt x="1" y="726048"/>
                </a:lnTo>
                <a:lnTo>
                  <a:pt x="3433425" y="167332"/>
                </a:lnTo>
                <a:lnTo>
                  <a:pt x="12191999" y="1594883"/>
                </a:lnTo>
                <a:lnTo>
                  <a:pt x="12191999" y="4901609"/>
                </a:lnTo>
                <a:lnTo>
                  <a:pt x="0" y="490160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Dar </a:t>
            </a:r>
            <a:r>
              <a:rPr lang="en-US" err="1"/>
              <a:t>clic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ícono</a:t>
            </a:r>
            <a:r>
              <a:rPr lang="en-US"/>
              <a:t> para </a:t>
            </a:r>
            <a:r>
              <a:rPr lang="en-US" err="1"/>
              <a:t>agregar</a:t>
            </a:r>
            <a:r>
              <a:rPr lang="en-US"/>
              <a:t> </a:t>
            </a:r>
            <a:r>
              <a:rPr lang="en-US" err="1"/>
              <a:t>foto</a:t>
            </a:r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26B374CD-CF89-FA4D-BB0C-A3F21E2C47C0}"/>
              </a:ext>
            </a:extLst>
          </p:cNvPr>
          <p:cNvSpPr>
            <a:spLocks noGrp="1"/>
          </p:cNvSpPr>
          <p:nvPr userDrawn="1">
            <p:ph type="subTitle" idx="10" hasCustomPrompt="1"/>
          </p:nvPr>
        </p:nvSpPr>
        <p:spPr>
          <a:xfrm>
            <a:off x="4585028" y="312615"/>
            <a:ext cx="3855944" cy="505666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err="1"/>
              <a:t>Título</a:t>
            </a:r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B4002AAD-D9D5-6244-96CA-BC8F4DD1E9BC}"/>
              </a:ext>
            </a:extLst>
          </p:cNvPr>
          <p:cNvSpPr>
            <a:spLocks noGrp="1"/>
          </p:cNvSpPr>
          <p:nvPr userDrawn="1">
            <p:ph type="body" idx="13" hasCustomPrompt="1"/>
          </p:nvPr>
        </p:nvSpPr>
        <p:spPr>
          <a:xfrm>
            <a:off x="5354873" y="1303610"/>
            <a:ext cx="3086100" cy="40635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35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err="1"/>
              <a:t>Subtítulo</a:t>
            </a:r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F47A110B-5DCC-6C4D-8B71-DB09DCA15F6D}"/>
              </a:ext>
            </a:extLst>
          </p:cNvPr>
          <p:cNvCxnSpPr/>
          <p:nvPr userDrawn="1"/>
        </p:nvCxnSpPr>
        <p:spPr>
          <a:xfrm>
            <a:off x="8622506" y="-9609"/>
            <a:ext cx="0" cy="1719572"/>
          </a:xfrm>
          <a:prstGeom prst="line">
            <a:avLst/>
          </a:prstGeom>
          <a:ln w="34925"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2107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nthracite Content P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56577D-2974-1C4F-8956-AF7C584CA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4110" y="870347"/>
            <a:ext cx="2593181" cy="34852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28720FD0-6412-C347-9EF6-17539249ADE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494110" y="176234"/>
            <a:ext cx="7840523" cy="35510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Master title heading style to be placed in this position</a:t>
            </a:r>
            <a:endParaRPr lang="en-US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xmlns="" id="{7C9CD365-864A-4925-A322-16FF085B896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0" y="26320"/>
            <a:ext cx="9179720" cy="5173266"/>
            <a:chOff x="-15" y="-10"/>
            <a:chExt cx="7710" cy="434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792F04-E2F0-4986-BB23-FB06AA8FFC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15" y="-6"/>
              <a:ext cx="7708" cy="4341"/>
            </a:xfrm>
            <a:custGeom>
              <a:avLst/>
              <a:gdLst>
                <a:gd name="T0" fmla="*/ 0 w 12800"/>
                <a:gd name="T1" fmla="*/ 0 h 7201"/>
                <a:gd name="T2" fmla="*/ 0 w 12800"/>
                <a:gd name="T3" fmla="*/ 0 h 7201"/>
                <a:gd name="T4" fmla="*/ 12800 w 12800"/>
                <a:gd name="T5" fmla="*/ 0 h 7201"/>
                <a:gd name="T6" fmla="*/ 12800 w 12800"/>
                <a:gd name="T7" fmla="*/ 7201 h 7201"/>
                <a:gd name="T8" fmla="*/ 0 w 12800"/>
                <a:gd name="T9" fmla="*/ 7201 h 7201"/>
                <a:gd name="T10" fmla="*/ 0 w 12800"/>
                <a:gd name="T11" fmla="*/ 0 h 7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800" h="7201">
                  <a:moveTo>
                    <a:pt x="0" y="0"/>
                  </a:moveTo>
                  <a:lnTo>
                    <a:pt x="0" y="0"/>
                  </a:lnTo>
                  <a:lnTo>
                    <a:pt x="12800" y="0"/>
                  </a:lnTo>
                  <a:lnTo>
                    <a:pt x="12800" y="7201"/>
                  </a:lnTo>
                  <a:lnTo>
                    <a:pt x="0" y="7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2B37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1494EF3E-BC79-44D0-8C7E-0561453585C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-15" y="-10"/>
              <a:ext cx="7710" cy="4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B154320C-2922-43F2-BAC5-FFF1E55B6C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2" y="-6"/>
              <a:ext cx="157" cy="489"/>
            </a:xfrm>
            <a:custGeom>
              <a:avLst/>
              <a:gdLst>
                <a:gd name="T0" fmla="*/ 260 w 260"/>
                <a:gd name="T1" fmla="*/ 0 h 811"/>
                <a:gd name="T2" fmla="*/ 260 w 260"/>
                <a:gd name="T3" fmla="*/ 0 h 811"/>
                <a:gd name="T4" fmla="*/ 0 w 260"/>
                <a:gd name="T5" fmla="*/ 0 h 811"/>
                <a:gd name="T6" fmla="*/ 130 w 260"/>
                <a:gd name="T7" fmla="*/ 811 h 811"/>
                <a:gd name="T8" fmla="*/ 260 w 260"/>
                <a:gd name="T9" fmla="*/ 0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" h="811">
                  <a:moveTo>
                    <a:pt x="260" y="0"/>
                  </a:moveTo>
                  <a:lnTo>
                    <a:pt x="260" y="0"/>
                  </a:lnTo>
                  <a:lnTo>
                    <a:pt x="0" y="0"/>
                  </a:lnTo>
                  <a:lnTo>
                    <a:pt x="130" y="811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EB1C2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xmlns="" id="{30C43485-DCCE-4DBF-A30D-23DC64D973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80" y="4094"/>
              <a:ext cx="8" cy="6"/>
            </a:xfrm>
            <a:custGeom>
              <a:avLst/>
              <a:gdLst>
                <a:gd name="T0" fmla="*/ 9 w 14"/>
                <a:gd name="T1" fmla="*/ 0 h 10"/>
                <a:gd name="T2" fmla="*/ 9 w 14"/>
                <a:gd name="T3" fmla="*/ 0 h 10"/>
                <a:gd name="T4" fmla="*/ 0 w 14"/>
                <a:gd name="T5" fmla="*/ 0 h 10"/>
                <a:gd name="T6" fmla="*/ 0 w 14"/>
                <a:gd name="T7" fmla="*/ 10 h 10"/>
                <a:gd name="T8" fmla="*/ 9 w 14"/>
                <a:gd name="T9" fmla="*/ 10 h 10"/>
                <a:gd name="T10" fmla="*/ 14 w 14"/>
                <a:gd name="T11" fmla="*/ 5 h 10"/>
                <a:gd name="T12" fmla="*/ 9 w 1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0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9" y="10"/>
                  </a:lnTo>
                  <a:cubicBezTo>
                    <a:pt x="12" y="10"/>
                    <a:pt x="14" y="9"/>
                    <a:pt x="14" y="5"/>
                  </a:cubicBezTo>
                  <a:cubicBezTo>
                    <a:pt x="14" y="1"/>
                    <a:pt x="12" y="0"/>
                    <a:pt x="9" y="0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10919175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593">
          <p15:clr>
            <a:srgbClr val="FBAE40"/>
          </p15:clr>
        </p15:guide>
        <p15:guide id="2" pos="2729">
          <p15:clr>
            <a:srgbClr val="FBAE40"/>
          </p15:clr>
        </p15:guide>
        <p15:guide id="3" pos="415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731">
          <p15:clr>
            <a:srgbClr val="FBAE40"/>
          </p15:clr>
        </p15:guide>
        <p15:guide id="6" pos="4906">
          <p15:clr>
            <a:srgbClr val="FBAE40"/>
          </p15:clr>
        </p15:guide>
        <p15:guide id="7" pos="50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CA42B41B-FC69-0346-9F57-D610364D9F36}"/>
              </a:ext>
            </a:extLst>
          </p:cNvPr>
          <p:cNvSpPr/>
          <p:nvPr/>
        </p:nvSpPr>
        <p:spPr>
          <a:xfrm flipH="1">
            <a:off x="0" y="0"/>
            <a:ext cx="9144000" cy="2663456"/>
          </a:xfrm>
          <a:custGeom>
            <a:avLst/>
            <a:gdLst>
              <a:gd name="connsiteX0" fmla="*/ 0 w 12178174"/>
              <a:gd name="connsiteY0" fmla="*/ 0 h 3429000"/>
              <a:gd name="connsiteX1" fmla="*/ 12178174 w 12178174"/>
              <a:gd name="connsiteY1" fmla="*/ 0 h 3429000"/>
              <a:gd name="connsiteX2" fmla="*/ 12178174 w 12178174"/>
              <a:gd name="connsiteY2" fmla="*/ 3429000 h 3429000"/>
              <a:gd name="connsiteX3" fmla="*/ 0 w 12178174"/>
              <a:gd name="connsiteY3" fmla="*/ 3429000 h 3429000"/>
              <a:gd name="connsiteX4" fmla="*/ 0 w 12178174"/>
              <a:gd name="connsiteY4" fmla="*/ 0 h 3429000"/>
              <a:gd name="connsiteX0" fmla="*/ 0 w 12178174"/>
              <a:gd name="connsiteY0" fmla="*/ 0 h 3429000"/>
              <a:gd name="connsiteX1" fmla="*/ 12178174 w 12178174"/>
              <a:gd name="connsiteY1" fmla="*/ 0 h 3429000"/>
              <a:gd name="connsiteX2" fmla="*/ 12178174 w 12178174"/>
              <a:gd name="connsiteY2" fmla="*/ 3429000 h 3429000"/>
              <a:gd name="connsiteX3" fmla="*/ 0 w 12178174"/>
              <a:gd name="connsiteY3" fmla="*/ 1510259 h 3429000"/>
              <a:gd name="connsiteX4" fmla="*/ 0 w 12178174"/>
              <a:gd name="connsiteY4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8174" h="3429000">
                <a:moveTo>
                  <a:pt x="0" y="0"/>
                </a:moveTo>
                <a:lnTo>
                  <a:pt x="12178174" y="0"/>
                </a:lnTo>
                <a:lnTo>
                  <a:pt x="12178174" y="3429000"/>
                </a:lnTo>
                <a:lnTo>
                  <a:pt x="0" y="151025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xmlns="" id="{AF88235C-05DF-2847-9688-DF1FBD2F3BAC}"/>
              </a:ext>
            </a:extLst>
          </p:cNvPr>
          <p:cNvSpPr/>
          <p:nvPr/>
        </p:nvSpPr>
        <p:spPr>
          <a:xfrm rot="16200000" flipH="1">
            <a:off x="7433098" y="297194"/>
            <a:ext cx="842543" cy="2586729"/>
          </a:xfrm>
          <a:custGeom>
            <a:avLst/>
            <a:gdLst>
              <a:gd name="connsiteX0" fmla="*/ 0 w 1084711"/>
              <a:gd name="connsiteY0" fmla="*/ 3445061 h 3445061"/>
              <a:gd name="connsiteX1" fmla="*/ 542789 w 1084711"/>
              <a:gd name="connsiteY1" fmla="*/ 0 h 3445061"/>
              <a:gd name="connsiteX2" fmla="*/ 1084711 w 1084711"/>
              <a:gd name="connsiteY2" fmla="*/ 3445061 h 3445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711" h="3445061">
                <a:moveTo>
                  <a:pt x="0" y="3445061"/>
                </a:moveTo>
                <a:lnTo>
                  <a:pt x="542789" y="0"/>
                </a:lnTo>
                <a:lnTo>
                  <a:pt x="1084711" y="3445061"/>
                </a:lnTo>
                <a:close/>
              </a:path>
            </a:pathLst>
          </a:cu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C000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C86E25E2-3F55-8244-AB78-D29123A534C1}"/>
              </a:ext>
            </a:extLst>
          </p:cNvPr>
          <p:cNvSpPr>
            <a:spLocks noGrp="1"/>
          </p:cNvSpPr>
          <p:nvPr userDrawn="1">
            <p:ph type="pic" idx="1" hasCustomPrompt="1"/>
          </p:nvPr>
        </p:nvSpPr>
        <p:spPr>
          <a:xfrm flipH="1">
            <a:off x="0" y="1467294"/>
            <a:ext cx="9143999" cy="3676207"/>
          </a:xfrm>
          <a:custGeom>
            <a:avLst/>
            <a:gdLst>
              <a:gd name="connsiteX0" fmla="*/ 0 w 12191999"/>
              <a:gd name="connsiteY0" fmla="*/ 0 h 4901609"/>
              <a:gd name="connsiteX1" fmla="*/ 1 w 12191999"/>
              <a:gd name="connsiteY1" fmla="*/ 0 h 4901609"/>
              <a:gd name="connsiteX2" fmla="*/ 1 w 12191999"/>
              <a:gd name="connsiteY2" fmla="*/ 726048 h 4901609"/>
              <a:gd name="connsiteX3" fmla="*/ 3433425 w 12191999"/>
              <a:gd name="connsiteY3" fmla="*/ 167332 h 4901609"/>
              <a:gd name="connsiteX4" fmla="*/ 12191999 w 12191999"/>
              <a:gd name="connsiteY4" fmla="*/ 1594883 h 4901609"/>
              <a:gd name="connsiteX5" fmla="*/ 12191999 w 12191999"/>
              <a:gd name="connsiteY5" fmla="*/ 4901609 h 4901609"/>
              <a:gd name="connsiteX6" fmla="*/ 0 w 12191999"/>
              <a:gd name="connsiteY6" fmla="*/ 4901609 h 490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1999" h="4901609">
                <a:moveTo>
                  <a:pt x="0" y="0"/>
                </a:moveTo>
                <a:lnTo>
                  <a:pt x="1" y="0"/>
                </a:lnTo>
                <a:lnTo>
                  <a:pt x="1" y="726048"/>
                </a:lnTo>
                <a:lnTo>
                  <a:pt x="3433425" y="167332"/>
                </a:lnTo>
                <a:lnTo>
                  <a:pt x="12191999" y="1594883"/>
                </a:lnTo>
                <a:lnTo>
                  <a:pt x="12191999" y="4901609"/>
                </a:lnTo>
                <a:lnTo>
                  <a:pt x="0" y="490160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Dar </a:t>
            </a:r>
            <a:r>
              <a:rPr lang="en-US" err="1"/>
              <a:t>clic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ícono</a:t>
            </a:r>
            <a:r>
              <a:rPr lang="en-US"/>
              <a:t> para </a:t>
            </a:r>
            <a:r>
              <a:rPr lang="en-US" err="1"/>
              <a:t>agregar</a:t>
            </a:r>
            <a:r>
              <a:rPr lang="en-US"/>
              <a:t> </a:t>
            </a:r>
            <a:r>
              <a:rPr lang="en-US" err="1"/>
              <a:t>foto</a:t>
            </a:r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F47A110B-5DCC-6C4D-8B71-DB09DCA15F6D}"/>
              </a:ext>
            </a:extLst>
          </p:cNvPr>
          <p:cNvCxnSpPr>
            <a:cxnSpLocks/>
          </p:cNvCxnSpPr>
          <p:nvPr userDrawn="1"/>
        </p:nvCxnSpPr>
        <p:spPr>
          <a:xfrm flipH="1">
            <a:off x="492702" y="0"/>
            <a:ext cx="0" cy="1719572"/>
          </a:xfrm>
          <a:prstGeom prst="line">
            <a:avLst/>
          </a:prstGeom>
          <a:ln w="34925"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B3AF8387-03F1-5C47-A716-1099809B16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6056" y="301983"/>
            <a:ext cx="3855944" cy="505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err="1"/>
              <a:t>Título</a:t>
            </a:r>
            <a:endParaRPr lang="en-US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xmlns="" id="{F395DB5D-AF10-C642-B1A0-34F72B1F954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10804" y="1301004"/>
            <a:ext cx="3086100" cy="40635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35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err="1"/>
              <a:t>Subtítulo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7959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pos="415">
          <p15:clr>
            <a:srgbClr val="FBAE40"/>
          </p15:clr>
        </p15:guide>
        <p15:guide id="3" pos="726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xmlns="" id="{AF88235C-05DF-2847-9688-DF1FBD2F3BAC}"/>
              </a:ext>
            </a:extLst>
          </p:cNvPr>
          <p:cNvSpPr/>
          <p:nvPr/>
        </p:nvSpPr>
        <p:spPr>
          <a:xfrm rot="5400000">
            <a:off x="872093" y="297194"/>
            <a:ext cx="842543" cy="2586729"/>
          </a:xfrm>
          <a:custGeom>
            <a:avLst/>
            <a:gdLst>
              <a:gd name="connsiteX0" fmla="*/ 0 w 1084711"/>
              <a:gd name="connsiteY0" fmla="*/ 3445061 h 3445061"/>
              <a:gd name="connsiteX1" fmla="*/ 542789 w 1084711"/>
              <a:gd name="connsiteY1" fmla="*/ 0 h 3445061"/>
              <a:gd name="connsiteX2" fmla="*/ 1084711 w 1084711"/>
              <a:gd name="connsiteY2" fmla="*/ 3445061 h 3445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711" h="3445061">
                <a:moveTo>
                  <a:pt x="0" y="3445061"/>
                </a:moveTo>
                <a:lnTo>
                  <a:pt x="542789" y="0"/>
                </a:lnTo>
                <a:lnTo>
                  <a:pt x="1084711" y="3445061"/>
                </a:lnTo>
                <a:close/>
              </a:path>
            </a:pathLst>
          </a:cu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C000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CA42B41B-FC69-0346-9F57-D610364D9F36}"/>
              </a:ext>
            </a:extLst>
          </p:cNvPr>
          <p:cNvSpPr/>
          <p:nvPr/>
        </p:nvSpPr>
        <p:spPr>
          <a:xfrm>
            <a:off x="0" y="0"/>
            <a:ext cx="9144000" cy="2663456"/>
          </a:xfrm>
          <a:custGeom>
            <a:avLst/>
            <a:gdLst>
              <a:gd name="connsiteX0" fmla="*/ 0 w 12178174"/>
              <a:gd name="connsiteY0" fmla="*/ 0 h 3429000"/>
              <a:gd name="connsiteX1" fmla="*/ 12178174 w 12178174"/>
              <a:gd name="connsiteY1" fmla="*/ 0 h 3429000"/>
              <a:gd name="connsiteX2" fmla="*/ 12178174 w 12178174"/>
              <a:gd name="connsiteY2" fmla="*/ 3429000 h 3429000"/>
              <a:gd name="connsiteX3" fmla="*/ 0 w 12178174"/>
              <a:gd name="connsiteY3" fmla="*/ 3429000 h 3429000"/>
              <a:gd name="connsiteX4" fmla="*/ 0 w 12178174"/>
              <a:gd name="connsiteY4" fmla="*/ 0 h 3429000"/>
              <a:gd name="connsiteX0" fmla="*/ 0 w 12178174"/>
              <a:gd name="connsiteY0" fmla="*/ 0 h 3429000"/>
              <a:gd name="connsiteX1" fmla="*/ 12178174 w 12178174"/>
              <a:gd name="connsiteY1" fmla="*/ 0 h 3429000"/>
              <a:gd name="connsiteX2" fmla="*/ 12178174 w 12178174"/>
              <a:gd name="connsiteY2" fmla="*/ 3429000 h 3429000"/>
              <a:gd name="connsiteX3" fmla="*/ 0 w 12178174"/>
              <a:gd name="connsiteY3" fmla="*/ 1510259 h 3429000"/>
              <a:gd name="connsiteX4" fmla="*/ 0 w 12178174"/>
              <a:gd name="connsiteY4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8174" h="3429000">
                <a:moveTo>
                  <a:pt x="0" y="0"/>
                </a:moveTo>
                <a:lnTo>
                  <a:pt x="12178174" y="0"/>
                </a:lnTo>
                <a:lnTo>
                  <a:pt x="12178174" y="3429000"/>
                </a:lnTo>
                <a:lnTo>
                  <a:pt x="0" y="1510259"/>
                </a:lnTo>
                <a:lnTo>
                  <a:pt x="0" y="0"/>
                </a:lnTo>
                <a:close/>
              </a:path>
            </a:pathLst>
          </a:custGeom>
          <a:solidFill>
            <a:srgbClr val="253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C86E25E2-3F55-8244-AB78-D29123A534C1}"/>
              </a:ext>
            </a:extLst>
          </p:cNvPr>
          <p:cNvSpPr>
            <a:spLocks noGrp="1"/>
          </p:cNvSpPr>
          <p:nvPr userDrawn="1">
            <p:ph type="pic" idx="1" hasCustomPrompt="1"/>
          </p:nvPr>
        </p:nvSpPr>
        <p:spPr>
          <a:xfrm>
            <a:off x="0" y="1467294"/>
            <a:ext cx="9143999" cy="3676207"/>
          </a:xfrm>
          <a:custGeom>
            <a:avLst/>
            <a:gdLst>
              <a:gd name="connsiteX0" fmla="*/ 0 w 12191999"/>
              <a:gd name="connsiteY0" fmla="*/ 0 h 4901609"/>
              <a:gd name="connsiteX1" fmla="*/ 1 w 12191999"/>
              <a:gd name="connsiteY1" fmla="*/ 0 h 4901609"/>
              <a:gd name="connsiteX2" fmla="*/ 1 w 12191999"/>
              <a:gd name="connsiteY2" fmla="*/ 726048 h 4901609"/>
              <a:gd name="connsiteX3" fmla="*/ 3433425 w 12191999"/>
              <a:gd name="connsiteY3" fmla="*/ 167332 h 4901609"/>
              <a:gd name="connsiteX4" fmla="*/ 12191999 w 12191999"/>
              <a:gd name="connsiteY4" fmla="*/ 1594883 h 4901609"/>
              <a:gd name="connsiteX5" fmla="*/ 12191999 w 12191999"/>
              <a:gd name="connsiteY5" fmla="*/ 4901609 h 4901609"/>
              <a:gd name="connsiteX6" fmla="*/ 0 w 12191999"/>
              <a:gd name="connsiteY6" fmla="*/ 4901609 h 490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1999" h="4901609">
                <a:moveTo>
                  <a:pt x="0" y="0"/>
                </a:moveTo>
                <a:lnTo>
                  <a:pt x="1" y="0"/>
                </a:lnTo>
                <a:lnTo>
                  <a:pt x="1" y="726048"/>
                </a:lnTo>
                <a:lnTo>
                  <a:pt x="3433425" y="167332"/>
                </a:lnTo>
                <a:lnTo>
                  <a:pt x="12191999" y="1594883"/>
                </a:lnTo>
                <a:lnTo>
                  <a:pt x="12191999" y="4901609"/>
                </a:lnTo>
                <a:lnTo>
                  <a:pt x="0" y="490160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Dar </a:t>
            </a:r>
            <a:r>
              <a:rPr lang="en-US" err="1"/>
              <a:t>clic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ícono</a:t>
            </a:r>
            <a:r>
              <a:rPr lang="en-US"/>
              <a:t> para </a:t>
            </a:r>
            <a:r>
              <a:rPr lang="en-US" err="1"/>
              <a:t>agregar</a:t>
            </a:r>
            <a:r>
              <a:rPr lang="en-US"/>
              <a:t> </a:t>
            </a:r>
            <a:r>
              <a:rPr lang="en-US" err="1"/>
              <a:t>foto</a:t>
            </a:r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26B374CD-CF89-FA4D-BB0C-A3F21E2C47C0}"/>
              </a:ext>
            </a:extLst>
          </p:cNvPr>
          <p:cNvSpPr>
            <a:spLocks noGrp="1"/>
          </p:cNvSpPr>
          <p:nvPr userDrawn="1">
            <p:ph type="subTitle" idx="10" hasCustomPrompt="1"/>
          </p:nvPr>
        </p:nvSpPr>
        <p:spPr>
          <a:xfrm>
            <a:off x="4585028" y="307299"/>
            <a:ext cx="3855944" cy="505666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err="1"/>
              <a:t>Título</a:t>
            </a:r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B4002AAD-D9D5-6244-96CA-BC8F4DD1E9BC}"/>
              </a:ext>
            </a:extLst>
          </p:cNvPr>
          <p:cNvSpPr>
            <a:spLocks noGrp="1"/>
          </p:cNvSpPr>
          <p:nvPr userDrawn="1">
            <p:ph type="body" idx="13" hasCustomPrompt="1"/>
          </p:nvPr>
        </p:nvSpPr>
        <p:spPr>
          <a:xfrm>
            <a:off x="5354873" y="1303610"/>
            <a:ext cx="3086100" cy="40635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35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err="1"/>
              <a:t>Subtítulo</a:t>
            </a:r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F47A110B-5DCC-6C4D-8B71-DB09DCA15F6D}"/>
              </a:ext>
            </a:extLst>
          </p:cNvPr>
          <p:cNvCxnSpPr/>
          <p:nvPr userDrawn="1"/>
        </p:nvCxnSpPr>
        <p:spPr>
          <a:xfrm>
            <a:off x="8622506" y="-9609"/>
            <a:ext cx="0" cy="1719572"/>
          </a:xfrm>
          <a:prstGeom prst="line">
            <a:avLst/>
          </a:prstGeom>
          <a:ln w="34925"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419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CA42B41B-FC69-0346-9F57-D610364D9F36}"/>
              </a:ext>
            </a:extLst>
          </p:cNvPr>
          <p:cNvSpPr/>
          <p:nvPr/>
        </p:nvSpPr>
        <p:spPr>
          <a:xfrm flipH="1">
            <a:off x="0" y="0"/>
            <a:ext cx="9144000" cy="2663456"/>
          </a:xfrm>
          <a:custGeom>
            <a:avLst/>
            <a:gdLst>
              <a:gd name="connsiteX0" fmla="*/ 0 w 12178174"/>
              <a:gd name="connsiteY0" fmla="*/ 0 h 3429000"/>
              <a:gd name="connsiteX1" fmla="*/ 12178174 w 12178174"/>
              <a:gd name="connsiteY1" fmla="*/ 0 h 3429000"/>
              <a:gd name="connsiteX2" fmla="*/ 12178174 w 12178174"/>
              <a:gd name="connsiteY2" fmla="*/ 3429000 h 3429000"/>
              <a:gd name="connsiteX3" fmla="*/ 0 w 12178174"/>
              <a:gd name="connsiteY3" fmla="*/ 3429000 h 3429000"/>
              <a:gd name="connsiteX4" fmla="*/ 0 w 12178174"/>
              <a:gd name="connsiteY4" fmla="*/ 0 h 3429000"/>
              <a:gd name="connsiteX0" fmla="*/ 0 w 12178174"/>
              <a:gd name="connsiteY0" fmla="*/ 0 h 3429000"/>
              <a:gd name="connsiteX1" fmla="*/ 12178174 w 12178174"/>
              <a:gd name="connsiteY1" fmla="*/ 0 h 3429000"/>
              <a:gd name="connsiteX2" fmla="*/ 12178174 w 12178174"/>
              <a:gd name="connsiteY2" fmla="*/ 3429000 h 3429000"/>
              <a:gd name="connsiteX3" fmla="*/ 0 w 12178174"/>
              <a:gd name="connsiteY3" fmla="*/ 1510259 h 3429000"/>
              <a:gd name="connsiteX4" fmla="*/ 0 w 12178174"/>
              <a:gd name="connsiteY4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8174" h="3429000">
                <a:moveTo>
                  <a:pt x="0" y="0"/>
                </a:moveTo>
                <a:lnTo>
                  <a:pt x="12178174" y="0"/>
                </a:lnTo>
                <a:lnTo>
                  <a:pt x="12178174" y="3429000"/>
                </a:lnTo>
                <a:lnTo>
                  <a:pt x="0" y="1510259"/>
                </a:lnTo>
                <a:lnTo>
                  <a:pt x="0" y="0"/>
                </a:lnTo>
                <a:close/>
              </a:path>
            </a:pathLst>
          </a:custGeom>
          <a:solidFill>
            <a:srgbClr val="253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xmlns="" id="{AF88235C-05DF-2847-9688-DF1FBD2F3BAC}"/>
              </a:ext>
            </a:extLst>
          </p:cNvPr>
          <p:cNvSpPr/>
          <p:nvPr/>
        </p:nvSpPr>
        <p:spPr>
          <a:xfrm rot="16200000" flipH="1">
            <a:off x="7433098" y="297194"/>
            <a:ext cx="842543" cy="2586729"/>
          </a:xfrm>
          <a:custGeom>
            <a:avLst/>
            <a:gdLst>
              <a:gd name="connsiteX0" fmla="*/ 0 w 1084711"/>
              <a:gd name="connsiteY0" fmla="*/ 3445061 h 3445061"/>
              <a:gd name="connsiteX1" fmla="*/ 542789 w 1084711"/>
              <a:gd name="connsiteY1" fmla="*/ 0 h 3445061"/>
              <a:gd name="connsiteX2" fmla="*/ 1084711 w 1084711"/>
              <a:gd name="connsiteY2" fmla="*/ 3445061 h 3445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711" h="3445061">
                <a:moveTo>
                  <a:pt x="0" y="3445061"/>
                </a:moveTo>
                <a:lnTo>
                  <a:pt x="542789" y="0"/>
                </a:lnTo>
                <a:lnTo>
                  <a:pt x="1084711" y="3445061"/>
                </a:lnTo>
                <a:close/>
              </a:path>
            </a:pathLst>
          </a:cu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C000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C86E25E2-3F55-8244-AB78-D29123A534C1}"/>
              </a:ext>
            </a:extLst>
          </p:cNvPr>
          <p:cNvSpPr>
            <a:spLocks noGrp="1"/>
          </p:cNvSpPr>
          <p:nvPr userDrawn="1">
            <p:ph type="pic" idx="1" hasCustomPrompt="1"/>
          </p:nvPr>
        </p:nvSpPr>
        <p:spPr>
          <a:xfrm flipH="1">
            <a:off x="0" y="1467293"/>
            <a:ext cx="9143999" cy="3676207"/>
          </a:xfrm>
          <a:custGeom>
            <a:avLst/>
            <a:gdLst>
              <a:gd name="connsiteX0" fmla="*/ 0 w 12191999"/>
              <a:gd name="connsiteY0" fmla="*/ 0 h 4901609"/>
              <a:gd name="connsiteX1" fmla="*/ 1 w 12191999"/>
              <a:gd name="connsiteY1" fmla="*/ 0 h 4901609"/>
              <a:gd name="connsiteX2" fmla="*/ 1 w 12191999"/>
              <a:gd name="connsiteY2" fmla="*/ 726048 h 4901609"/>
              <a:gd name="connsiteX3" fmla="*/ 3433425 w 12191999"/>
              <a:gd name="connsiteY3" fmla="*/ 167332 h 4901609"/>
              <a:gd name="connsiteX4" fmla="*/ 12191999 w 12191999"/>
              <a:gd name="connsiteY4" fmla="*/ 1594883 h 4901609"/>
              <a:gd name="connsiteX5" fmla="*/ 12191999 w 12191999"/>
              <a:gd name="connsiteY5" fmla="*/ 4901609 h 4901609"/>
              <a:gd name="connsiteX6" fmla="*/ 0 w 12191999"/>
              <a:gd name="connsiteY6" fmla="*/ 4901609 h 490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1999" h="4901609">
                <a:moveTo>
                  <a:pt x="0" y="0"/>
                </a:moveTo>
                <a:lnTo>
                  <a:pt x="1" y="0"/>
                </a:lnTo>
                <a:lnTo>
                  <a:pt x="1" y="726048"/>
                </a:lnTo>
                <a:lnTo>
                  <a:pt x="3433425" y="167332"/>
                </a:lnTo>
                <a:lnTo>
                  <a:pt x="12191999" y="1594883"/>
                </a:lnTo>
                <a:lnTo>
                  <a:pt x="12191999" y="4901609"/>
                </a:lnTo>
                <a:lnTo>
                  <a:pt x="0" y="490160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Dar </a:t>
            </a:r>
            <a:r>
              <a:rPr lang="en-US" err="1"/>
              <a:t>clic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ícono</a:t>
            </a:r>
            <a:r>
              <a:rPr lang="en-US"/>
              <a:t> para </a:t>
            </a:r>
            <a:r>
              <a:rPr lang="en-US" err="1"/>
              <a:t>agregar</a:t>
            </a:r>
            <a:r>
              <a:rPr lang="en-US"/>
              <a:t> </a:t>
            </a:r>
            <a:r>
              <a:rPr lang="en-US" err="1"/>
              <a:t>foto</a:t>
            </a:r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F47A110B-5DCC-6C4D-8B71-DB09DCA15F6D}"/>
              </a:ext>
            </a:extLst>
          </p:cNvPr>
          <p:cNvCxnSpPr>
            <a:cxnSpLocks/>
          </p:cNvCxnSpPr>
          <p:nvPr userDrawn="1"/>
        </p:nvCxnSpPr>
        <p:spPr>
          <a:xfrm flipH="1">
            <a:off x="492702" y="0"/>
            <a:ext cx="0" cy="1719572"/>
          </a:xfrm>
          <a:prstGeom prst="line">
            <a:avLst/>
          </a:prstGeom>
          <a:ln w="34925"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B3AF8387-03F1-5C47-A716-1099809B16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6056" y="301983"/>
            <a:ext cx="3855944" cy="505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err="1"/>
              <a:t>Título</a:t>
            </a:r>
            <a:endParaRPr lang="en-US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xmlns="" id="{F395DB5D-AF10-C642-B1A0-34F72B1F954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10804" y="1301004"/>
            <a:ext cx="3086100" cy="40635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35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err="1"/>
              <a:t>Subtítulo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090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pos="415">
          <p15:clr>
            <a:srgbClr val="FBAE40"/>
          </p15:clr>
        </p15:guide>
        <p15:guide id="3" pos="726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C84FA1F2-BFC0-DA47-B92D-B01642444177}"/>
              </a:ext>
            </a:extLst>
          </p:cNvPr>
          <p:cNvSpPr/>
          <p:nvPr userDrawn="1"/>
        </p:nvSpPr>
        <p:spPr>
          <a:xfrm>
            <a:off x="4249132" y="-7071"/>
            <a:ext cx="4894868" cy="5150570"/>
          </a:xfrm>
          <a:custGeom>
            <a:avLst/>
            <a:gdLst>
              <a:gd name="connsiteX0" fmla="*/ 0 w 5423555"/>
              <a:gd name="connsiteY0" fmla="*/ 0 h 6858000"/>
              <a:gd name="connsiteX1" fmla="*/ 5423555 w 5423555"/>
              <a:gd name="connsiteY1" fmla="*/ 0 h 6858000"/>
              <a:gd name="connsiteX2" fmla="*/ 5423555 w 5423555"/>
              <a:gd name="connsiteY2" fmla="*/ 6858000 h 6858000"/>
              <a:gd name="connsiteX3" fmla="*/ 0 w 5423555"/>
              <a:gd name="connsiteY3" fmla="*/ 6858000 h 6858000"/>
              <a:gd name="connsiteX4" fmla="*/ 0 w 5423555"/>
              <a:gd name="connsiteY4" fmla="*/ 0 h 6858000"/>
              <a:gd name="connsiteX0" fmla="*/ 0 w 6526491"/>
              <a:gd name="connsiteY0" fmla="*/ 0 h 6867427"/>
              <a:gd name="connsiteX1" fmla="*/ 6526491 w 6526491"/>
              <a:gd name="connsiteY1" fmla="*/ 9427 h 6867427"/>
              <a:gd name="connsiteX2" fmla="*/ 6526491 w 6526491"/>
              <a:gd name="connsiteY2" fmla="*/ 6867427 h 6867427"/>
              <a:gd name="connsiteX3" fmla="*/ 1102936 w 6526491"/>
              <a:gd name="connsiteY3" fmla="*/ 6867427 h 6867427"/>
              <a:gd name="connsiteX4" fmla="*/ 0 w 6526491"/>
              <a:gd name="connsiteY4" fmla="*/ 0 h 686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6491" h="6867427">
                <a:moveTo>
                  <a:pt x="0" y="0"/>
                </a:moveTo>
                <a:lnTo>
                  <a:pt x="6526491" y="9427"/>
                </a:lnTo>
                <a:lnTo>
                  <a:pt x="6526491" y="6867427"/>
                </a:lnTo>
                <a:lnTo>
                  <a:pt x="1102936" y="68674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A2740E6-71AD-6342-BBFC-A750CFED68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60811" y="344511"/>
            <a:ext cx="4241539" cy="505666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err="1"/>
              <a:t>Título</a:t>
            </a:r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86BBEFEE-4E1E-4D44-81BF-99710EF8F9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269148" y="1301004"/>
            <a:ext cx="3394710" cy="40635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35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err="1"/>
              <a:t>Subtítulo</a:t>
            </a:r>
            <a:endParaRPr lang="en-GB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xmlns="" id="{1DA1FCE3-57BB-9749-AB2F-0E968ACDF5B5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0" y="1"/>
            <a:ext cx="4666708" cy="5139963"/>
          </a:xfrm>
          <a:custGeom>
            <a:avLst/>
            <a:gdLst>
              <a:gd name="connsiteX0" fmla="*/ 0 w 6222277"/>
              <a:gd name="connsiteY0" fmla="*/ 0 h 6853284"/>
              <a:gd name="connsiteX1" fmla="*/ 5667023 w 6222277"/>
              <a:gd name="connsiteY1" fmla="*/ 0 h 6853284"/>
              <a:gd name="connsiteX2" fmla="*/ 6222277 w 6222277"/>
              <a:gd name="connsiteY2" fmla="*/ 3457288 h 6853284"/>
              <a:gd name="connsiteX3" fmla="*/ 5673003 w 6222277"/>
              <a:gd name="connsiteY3" fmla="*/ 6853284 h 6853284"/>
              <a:gd name="connsiteX4" fmla="*/ 0 w 6222277"/>
              <a:gd name="connsiteY4" fmla="*/ 6853284 h 685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2277" h="6853284">
                <a:moveTo>
                  <a:pt x="0" y="0"/>
                </a:moveTo>
                <a:lnTo>
                  <a:pt x="5667023" y="0"/>
                </a:lnTo>
                <a:lnTo>
                  <a:pt x="6222277" y="3457288"/>
                </a:lnTo>
                <a:lnTo>
                  <a:pt x="5673003" y="6853284"/>
                </a:lnTo>
                <a:lnTo>
                  <a:pt x="0" y="68532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err="1"/>
              <a:t>Foto</a:t>
            </a:r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xmlns="" id="{EBA4D91E-BABB-4E4F-BF57-C56F58CA805B}"/>
              </a:ext>
            </a:extLst>
          </p:cNvPr>
          <p:cNvSpPr/>
          <p:nvPr userDrawn="1"/>
        </p:nvSpPr>
        <p:spPr>
          <a:xfrm>
            <a:off x="4254752" y="2592965"/>
            <a:ext cx="821013" cy="2546999"/>
          </a:xfrm>
          <a:custGeom>
            <a:avLst/>
            <a:gdLst>
              <a:gd name="connsiteX0" fmla="*/ 549274 w 1094684"/>
              <a:gd name="connsiteY0" fmla="*/ 0 h 3395998"/>
              <a:gd name="connsiteX1" fmla="*/ 1094684 w 1094684"/>
              <a:gd name="connsiteY1" fmla="*/ 3395998 h 3395998"/>
              <a:gd name="connsiteX2" fmla="*/ 0 w 1094684"/>
              <a:gd name="connsiteY2" fmla="*/ 3395998 h 339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4684" h="3395998">
                <a:moveTo>
                  <a:pt x="549274" y="0"/>
                </a:moveTo>
                <a:lnTo>
                  <a:pt x="1094684" y="3395998"/>
                </a:lnTo>
                <a:lnTo>
                  <a:pt x="0" y="3395998"/>
                </a:lnTo>
                <a:close/>
              </a:path>
            </a:pathLst>
          </a:cu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5B881B66-8677-7243-A7F7-835680DC3721}"/>
              </a:ext>
            </a:extLst>
          </p:cNvPr>
          <p:cNvCxnSpPr/>
          <p:nvPr userDrawn="1"/>
        </p:nvCxnSpPr>
        <p:spPr>
          <a:xfrm>
            <a:off x="8838749" y="0"/>
            <a:ext cx="0" cy="1719572"/>
          </a:xfrm>
          <a:prstGeom prst="line">
            <a:avLst/>
          </a:prstGeom>
          <a:ln w="34925"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1437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31">
          <p15:clr>
            <a:srgbClr val="FBAE40"/>
          </p15:clr>
        </p15:guide>
        <p15:guide id="2" orient="horz" pos="3838">
          <p15:clr>
            <a:srgbClr val="FBAE40"/>
          </p15:clr>
        </p15:guide>
        <p15:guide id="3" pos="7242">
          <p15:clr>
            <a:srgbClr val="FBAE40"/>
          </p15:clr>
        </p15:guide>
        <p15:guide id="4" pos="708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C84FA1F2-BFC0-DA47-B92D-B01642444177}"/>
              </a:ext>
            </a:extLst>
          </p:cNvPr>
          <p:cNvSpPr/>
          <p:nvPr userDrawn="1"/>
        </p:nvSpPr>
        <p:spPr>
          <a:xfrm flipH="1">
            <a:off x="1" y="-7071"/>
            <a:ext cx="4894868" cy="5150570"/>
          </a:xfrm>
          <a:custGeom>
            <a:avLst/>
            <a:gdLst>
              <a:gd name="connsiteX0" fmla="*/ 0 w 5423555"/>
              <a:gd name="connsiteY0" fmla="*/ 0 h 6858000"/>
              <a:gd name="connsiteX1" fmla="*/ 5423555 w 5423555"/>
              <a:gd name="connsiteY1" fmla="*/ 0 h 6858000"/>
              <a:gd name="connsiteX2" fmla="*/ 5423555 w 5423555"/>
              <a:gd name="connsiteY2" fmla="*/ 6858000 h 6858000"/>
              <a:gd name="connsiteX3" fmla="*/ 0 w 5423555"/>
              <a:gd name="connsiteY3" fmla="*/ 6858000 h 6858000"/>
              <a:gd name="connsiteX4" fmla="*/ 0 w 5423555"/>
              <a:gd name="connsiteY4" fmla="*/ 0 h 6858000"/>
              <a:gd name="connsiteX0" fmla="*/ 0 w 6526491"/>
              <a:gd name="connsiteY0" fmla="*/ 0 h 6867427"/>
              <a:gd name="connsiteX1" fmla="*/ 6526491 w 6526491"/>
              <a:gd name="connsiteY1" fmla="*/ 9427 h 6867427"/>
              <a:gd name="connsiteX2" fmla="*/ 6526491 w 6526491"/>
              <a:gd name="connsiteY2" fmla="*/ 6867427 h 6867427"/>
              <a:gd name="connsiteX3" fmla="*/ 1102936 w 6526491"/>
              <a:gd name="connsiteY3" fmla="*/ 6867427 h 6867427"/>
              <a:gd name="connsiteX4" fmla="*/ 0 w 6526491"/>
              <a:gd name="connsiteY4" fmla="*/ 0 h 686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6491" h="6867427">
                <a:moveTo>
                  <a:pt x="0" y="0"/>
                </a:moveTo>
                <a:lnTo>
                  <a:pt x="6526491" y="9427"/>
                </a:lnTo>
                <a:lnTo>
                  <a:pt x="6526491" y="6867427"/>
                </a:lnTo>
                <a:lnTo>
                  <a:pt x="1102936" y="68674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20" name="Group 4">
            <a:extLst>
              <a:ext uri="{FF2B5EF4-FFF2-40B4-BE49-F238E27FC236}">
                <a16:creationId xmlns:a16="http://schemas.microsoft.com/office/drawing/2014/main" xmlns="" id="{045074C6-CDDF-AE42-8350-16EF79B1D62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94051" y="4232157"/>
            <a:ext cx="2128455" cy="441250"/>
            <a:chOff x="6339" y="3197"/>
            <a:chExt cx="3338" cy="692"/>
          </a:xfrm>
        </p:grpSpPr>
        <p:sp>
          <p:nvSpPr>
            <p:cNvPr id="21" name="Rectangle 5">
              <a:extLst>
                <a:ext uri="{FF2B5EF4-FFF2-40B4-BE49-F238E27FC236}">
                  <a16:creationId xmlns:a16="http://schemas.microsoft.com/office/drawing/2014/main" xmlns="" id="{1B2F41A7-2859-E541-8E39-C091D5EFA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8" y="3579"/>
              <a:ext cx="139" cy="1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xmlns="" id="{130828CD-4F72-9249-90EF-CE68FAB25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9" y="3197"/>
              <a:ext cx="680" cy="521"/>
            </a:xfrm>
            <a:custGeom>
              <a:avLst/>
              <a:gdLst>
                <a:gd name="T0" fmla="*/ 442 w 680"/>
                <a:gd name="T1" fmla="*/ 0 h 521"/>
                <a:gd name="T2" fmla="*/ 342 w 680"/>
                <a:gd name="T3" fmla="*/ 335 h 521"/>
                <a:gd name="T4" fmla="*/ 235 w 680"/>
                <a:gd name="T5" fmla="*/ 0 h 521"/>
                <a:gd name="T6" fmla="*/ 0 w 680"/>
                <a:gd name="T7" fmla="*/ 0 h 521"/>
                <a:gd name="T8" fmla="*/ 0 w 680"/>
                <a:gd name="T9" fmla="*/ 521 h 521"/>
                <a:gd name="T10" fmla="*/ 139 w 680"/>
                <a:gd name="T11" fmla="*/ 521 h 521"/>
                <a:gd name="T12" fmla="*/ 139 w 680"/>
                <a:gd name="T13" fmla="*/ 124 h 521"/>
                <a:gd name="T14" fmla="*/ 277 w 680"/>
                <a:gd name="T15" fmla="*/ 521 h 521"/>
                <a:gd name="T16" fmla="*/ 408 w 680"/>
                <a:gd name="T17" fmla="*/ 521 h 521"/>
                <a:gd name="T18" fmla="*/ 543 w 680"/>
                <a:gd name="T19" fmla="*/ 124 h 521"/>
                <a:gd name="T20" fmla="*/ 544 w 680"/>
                <a:gd name="T21" fmla="*/ 521 h 521"/>
                <a:gd name="T22" fmla="*/ 680 w 680"/>
                <a:gd name="T23" fmla="*/ 521 h 521"/>
                <a:gd name="T24" fmla="*/ 680 w 680"/>
                <a:gd name="T25" fmla="*/ 0 h 521"/>
                <a:gd name="T26" fmla="*/ 442 w 680"/>
                <a:gd name="T2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0" h="521">
                  <a:moveTo>
                    <a:pt x="442" y="0"/>
                  </a:moveTo>
                  <a:lnTo>
                    <a:pt x="342" y="335"/>
                  </a:lnTo>
                  <a:lnTo>
                    <a:pt x="235" y="0"/>
                  </a:lnTo>
                  <a:lnTo>
                    <a:pt x="0" y="0"/>
                  </a:lnTo>
                  <a:lnTo>
                    <a:pt x="0" y="521"/>
                  </a:lnTo>
                  <a:lnTo>
                    <a:pt x="139" y="521"/>
                  </a:lnTo>
                  <a:lnTo>
                    <a:pt x="139" y="124"/>
                  </a:lnTo>
                  <a:lnTo>
                    <a:pt x="277" y="521"/>
                  </a:lnTo>
                  <a:lnTo>
                    <a:pt x="408" y="521"/>
                  </a:lnTo>
                  <a:lnTo>
                    <a:pt x="543" y="124"/>
                  </a:lnTo>
                  <a:lnTo>
                    <a:pt x="544" y="521"/>
                  </a:lnTo>
                  <a:lnTo>
                    <a:pt x="680" y="521"/>
                  </a:lnTo>
                  <a:lnTo>
                    <a:pt x="680" y="0"/>
                  </a:lnTo>
                  <a:lnTo>
                    <a:pt x="44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xmlns="" id="{FFFC3534-143F-A042-8BE7-AF41CAC06E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88" y="3309"/>
              <a:ext cx="421" cy="419"/>
            </a:xfrm>
            <a:custGeom>
              <a:avLst/>
              <a:gdLst>
                <a:gd name="T0" fmla="*/ 309 w 309"/>
                <a:gd name="T1" fmla="*/ 141 h 307"/>
                <a:gd name="T2" fmla="*/ 157 w 309"/>
                <a:gd name="T3" fmla="*/ 0 h 307"/>
                <a:gd name="T4" fmla="*/ 4 w 309"/>
                <a:gd name="T5" fmla="*/ 151 h 307"/>
                <a:gd name="T6" fmla="*/ 178 w 309"/>
                <a:gd name="T7" fmla="*/ 307 h 307"/>
                <a:gd name="T8" fmla="*/ 282 w 309"/>
                <a:gd name="T9" fmla="*/ 287 h 307"/>
                <a:gd name="T10" fmla="*/ 282 w 309"/>
                <a:gd name="T11" fmla="*/ 217 h 307"/>
                <a:gd name="T12" fmla="*/ 184 w 309"/>
                <a:gd name="T13" fmla="*/ 239 h 307"/>
                <a:gd name="T14" fmla="*/ 107 w 309"/>
                <a:gd name="T15" fmla="*/ 182 h 307"/>
                <a:gd name="T16" fmla="*/ 309 w 309"/>
                <a:gd name="T17" fmla="*/ 182 h 307"/>
                <a:gd name="T18" fmla="*/ 309 w 309"/>
                <a:gd name="T19" fmla="*/ 141 h 307"/>
                <a:gd name="T20" fmla="*/ 218 w 309"/>
                <a:gd name="T21" fmla="*/ 125 h 307"/>
                <a:gd name="T22" fmla="*/ 106 w 309"/>
                <a:gd name="T23" fmla="*/ 125 h 307"/>
                <a:gd name="T24" fmla="*/ 164 w 309"/>
                <a:gd name="T25" fmla="*/ 64 h 307"/>
                <a:gd name="T26" fmla="*/ 218 w 309"/>
                <a:gd name="T27" fmla="*/ 125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9" h="307">
                  <a:moveTo>
                    <a:pt x="309" y="141"/>
                  </a:moveTo>
                  <a:cubicBezTo>
                    <a:pt x="309" y="141"/>
                    <a:pt x="308" y="0"/>
                    <a:pt x="157" y="0"/>
                  </a:cubicBezTo>
                  <a:cubicBezTo>
                    <a:pt x="3" y="0"/>
                    <a:pt x="4" y="151"/>
                    <a:pt x="4" y="151"/>
                  </a:cubicBezTo>
                  <a:cubicBezTo>
                    <a:pt x="4" y="151"/>
                    <a:pt x="0" y="307"/>
                    <a:pt x="178" y="307"/>
                  </a:cubicBezTo>
                  <a:cubicBezTo>
                    <a:pt x="246" y="307"/>
                    <a:pt x="282" y="287"/>
                    <a:pt x="282" y="287"/>
                  </a:cubicBezTo>
                  <a:cubicBezTo>
                    <a:pt x="282" y="217"/>
                    <a:pt x="282" y="217"/>
                    <a:pt x="282" y="217"/>
                  </a:cubicBezTo>
                  <a:cubicBezTo>
                    <a:pt x="282" y="217"/>
                    <a:pt x="262" y="239"/>
                    <a:pt x="184" y="239"/>
                  </a:cubicBezTo>
                  <a:cubicBezTo>
                    <a:pt x="107" y="239"/>
                    <a:pt x="107" y="182"/>
                    <a:pt x="107" y="182"/>
                  </a:cubicBezTo>
                  <a:cubicBezTo>
                    <a:pt x="309" y="182"/>
                    <a:pt x="309" y="182"/>
                    <a:pt x="309" y="182"/>
                  </a:cubicBezTo>
                  <a:cubicBezTo>
                    <a:pt x="309" y="141"/>
                    <a:pt x="309" y="141"/>
                    <a:pt x="309" y="141"/>
                  </a:cubicBezTo>
                  <a:close/>
                  <a:moveTo>
                    <a:pt x="218" y="125"/>
                  </a:moveTo>
                  <a:cubicBezTo>
                    <a:pt x="106" y="125"/>
                    <a:pt x="106" y="125"/>
                    <a:pt x="106" y="125"/>
                  </a:cubicBezTo>
                  <a:cubicBezTo>
                    <a:pt x="106" y="125"/>
                    <a:pt x="107" y="64"/>
                    <a:pt x="164" y="64"/>
                  </a:cubicBezTo>
                  <a:cubicBezTo>
                    <a:pt x="221" y="64"/>
                    <a:pt x="218" y="125"/>
                    <a:pt x="218" y="1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xmlns="" id="{65803C51-0C28-1D40-AA4F-65168403E5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12" y="3309"/>
              <a:ext cx="421" cy="419"/>
            </a:xfrm>
            <a:custGeom>
              <a:avLst/>
              <a:gdLst>
                <a:gd name="T0" fmla="*/ 309 w 309"/>
                <a:gd name="T1" fmla="*/ 141 h 307"/>
                <a:gd name="T2" fmla="*/ 157 w 309"/>
                <a:gd name="T3" fmla="*/ 0 h 307"/>
                <a:gd name="T4" fmla="*/ 4 w 309"/>
                <a:gd name="T5" fmla="*/ 151 h 307"/>
                <a:gd name="T6" fmla="*/ 178 w 309"/>
                <a:gd name="T7" fmla="*/ 307 h 307"/>
                <a:gd name="T8" fmla="*/ 282 w 309"/>
                <a:gd name="T9" fmla="*/ 287 h 307"/>
                <a:gd name="T10" fmla="*/ 282 w 309"/>
                <a:gd name="T11" fmla="*/ 217 h 307"/>
                <a:gd name="T12" fmla="*/ 184 w 309"/>
                <a:gd name="T13" fmla="*/ 239 h 307"/>
                <a:gd name="T14" fmla="*/ 107 w 309"/>
                <a:gd name="T15" fmla="*/ 182 h 307"/>
                <a:gd name="T16" fmla="*/ 309 w 309"/>
                <a:gd name="T17" fmla="*/ 182 h 307"/>
                <a:gd name="T18" fmla="*/ 309 w 309"/>
                <a:gd name="T19" fmla="*/ 141 h 307"/>
                <a:gd name="T20" fmla="*/ 218 w 309"/>
                <a:gd name="T21" fmla="*/ 125 h 307"/>
                <a:gd name="T22" fmla="*/ 106 w 309"/>
                <a:gd name="T23" fmla="*/ 125 h 307"/>
                <a:gd name="T24" fmla="*/ 164 w 309"/>
                <a:gd name="T25" fmla="*/ 64 h 307"/>
                <a:gd name="T26" fmla="*/ 218 w 309"/>
                <a:gd name="T27" fmla="*/ 125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9" h="307">
                  <a:moveTo>
                    <a:pt x="309" y="141"/>
                  </a:moveTo>
                  <a:cubicBezTo>
                    <a:pt x="309" y="141"/>
                    <a:pt x="308" y="0"/>
                    <a:pt x="157" y="0"/>
                  </a:cubicBezTo>
                  <a:cubicBezTo>
                    <a:pt x="3" y="0"/>
                    <a:pt x="4" y="151"/>
                    <a:pt x="4" y="151"/>
                  </a:cubicBezTo>
                  <a:cubicBezTo>
                    <a:pt x="4" y="151"/>
                    <a:pt x="0" y="307"/>
                    <a:pt x="178" y="307"/>
                  </a:cubicBezTo>
                  <a:cubicBezTo>
                    <a:pt x="246" y="307"/>
                    <a:pt x="282" y="287"/>
                    <a:pt x="282" y="287"/>
                  </a:cubicBezTo>
                  <a:cubicBezTo>
                    <a:pt x="282" y="217"/>
                    <a:pt x="282" y="217"/>
                    <a:pt x="282" y="217"/>
                  </a:cubicBezTo>
                  <a:cubicBezTo>
                    <a:pt x="282" y="217"/>
                    <a:pt x="262" y="239"/>
                    <a:pt x="184" y="239"/>
                  </a:cubicBezTo>
                  <a:cubicBezTo>
                    <a:pt x="107" y="239"/>
                    <a:pt x="107" y="182"/>
                    <a:pt x="107" y="182"/>
                  </a:cubicBezTo>
                  <a:cubicBezTo>
                    <a:pt x="309" y="182"/>
                    <a:pt x="309" y="182"/>
                    <a:pt x="309" y="182"/>
                  </a:cubicBezTo>
                  <a:cubicBezTo>
                    <a:pt x="309" y="141"/>
                    <a:pt x="309" y="141"/>
                    <a:pt x="309" y="141"/>
                  </a:cubicBezTo>
                  <a:close/>
                  <a:moveTo>
                    <a:pt x="218" y="125"/>
                  </a:moveTo>
                  <a:cubicBezTo>
                    <a:pt x="106" y="125"/>
                    <a:pt x="106" y="125"/>
                    <a:pt x="106" y="125"/>
                  </a:cubicBezTo>
                  <a:cubicBezTo>
                    <a:pt x="106" y="125"/>
                    <a:pt x="107" y="64"/>
                    <a:pt x="164" y="64"/>
                  </a:cubicBezTo>
                  <a:cubicBezTo>
                    <a:pt x="221" y="64"/>
                    <a:pt x="218" y="125"/>
                    <a:pt x="218" y="1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xmlns="" id="{450CB853-0C02-A24B-A92D-35E25FCFE1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0" y="3309"/>
              <a:ext cx="443" cy="580"/>
            </a:xfrm>
            <a:custGeom>
              <a:avLst/>
              <a:gdLst>
                <a:gd name="T0" fmla="*/ 106 w 325"/>
                <a:gd name="T1" fmla="*/ 149 h 425"/>
                <a:gd name="T2" fmla="*/ 166 w 325"/>
                <a:gd name="T3" fmla="*/ 77 h 425"/>
                <a:gd name="T4" fmla="*/ 227 w 325"/>
                <a:gd name="T5" fmla="*/ 149 h 425"/>
                <a:gd name="T6" fmla="*/ 166 w 325"/>
                <a:gd name="T7" fmla="*/ 222 h 425"/>
                <a:gd name="T8" fmla="*/ 106 w 325"/>
                <a:gd name="T9" fmla="*/ 149 h 425"/>
                <a:gd name="T10" fmla="*/ 41 w 325"/>
                <a:gd name="T11" fmla="*/ 326 h 425"/>
                <a:gd name="T12" fmla="*/ 37 w 325"/>
                <a:gd name="T13" fmla="*/ 407 h 425"/>
                <a:gd name="T14" fmla="*/ 159 w 325"/>
                <a:gd name="T15" fmla="*/ 425 h 425"/>
                <a:gd name="T16" fmla="*/ 325 w 325"/>
                <a:gd name="T17" fmla="*/ 276 h 425"/>
                <a:gd name="T18" fmla="*/ 325 w 325"/>
                <a:gd name="T19" fmla="*/ 7 h 425"/>
                <a:gd name="T20" fmla="*/ 233 w 325"/>
                <a:gd name="T21" fmla="*/ 7 h 425"/>
                <a:gd name="T22" fmla="*/ 233 w 325"/>
                <a:gd name="T23" fmla="*/ 61 h 425"/>
                <a:gd name="T24" fmla="*/ 130 w 325"/>
                <a:gd name="T25" fmla="*/ 0 h 425"/>
                <a:gd name="T26" fmla="*/ 0 w 325"/>
                <a:gd name="T27" fmla="*/ 147 h 425"/>
                <a:gd name="T28" fmla="*/ 130 w 325"/>
                <a:gd name="T29" fmla="*/ 300 h 425"/>
                <a:gd name="T30" fmla="*/ 229 w 325"/>
                <a:gd name="T31" fmla="*/ 250 h 425"/>
                <a:gd name="T32" fmla="*/ 143 w 325"/>
                <a:gd name="T33" fmla="*/ 351 h 425"/>
                <a:gd name="T34" fmla="*/ 41 w 325"/>
                <a:gd name="T35" fmla="*/ 326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5" h="425">
                  <a:moveTo>
                    <a:pt x="106" y="149"/>
                  </a:moveTo>
                  <a:cubicBezTo>
                    <a:pt x="106" y="109"/>
                    <a:pt x="126" y="77"/>
                    <a:pt x="166" y="77"/>
                  </a:cubicBezTo>
                  <a:cubicBezTo>
                    <a:pt x="202" y="77"/>
                    <a:pt x="227" y="110"/>
                    <a:pt x="227" y="149"/>
                  </a:cubicBezTo>
                  <a:cubicBezTo>
                    <a:pt x="227" y="190"/>
                    <a:pt x="199" y="222"/>
                    <a:pt x="166" y="222"/>
                  </a:cubicBezTo>
                  <a:cubicBezTo>
                    <a:pt x="124" y="222"/>
                    <a:pt x="106" y="190"/>
                    <a:pt x="106" y="149"/>
                  </a:cubicBezTo>
                  <a:moveTo>
                    <a:pt x="41" y="326"/>
                  </a:moveTo>
                  <a:cubicBezTo>
                    <a:pt x="37" y="407"/>
                    <a:pt x="37" y="407"/>
                    <a:pt x="37" y="407"/>
                  </a:cubicBezTo>
                  <a:cubicBezTo>
                    <a:pt x="37" y="407"/>
                    <a:pt x="84" y="425"/>
                    <a:pt x="159" y="425"/>
                  </a:cubicBezTo>
                  <a:cubicBezTo>
                    <a:pt x="304" y="425"/>
                    <a:pt x="325" y="342"/>
                    <a:pt x="325" y="276"/>
                  </a:cubicBezTo>
                  <a:cubicBezTo>
                    <a:pt x="325" y="7"/>
                    <a:pt x="325" y="7"/>
                    <a:pt x="325" y="7"/>
                  </a:cubicBezTo>
                  <a:cubicBezTo>
                    <a:pt x="233" y="7"/>
                    <a:pt x="233" y="7"/>
                    <a:pt x="233" y="7"/>
                  </a:cubicBezTo>
                  <a:cubicBezTo>
                    <a:pt x="233" y="61"/>
                    <a:pt x="233" y="61"/>
                    <a:pt x="233" y="61"/>
                  </a:cubicBezTo>
                  <a:cubicBezTo>
                    <a:pt x="233" y="61"/>
                    <a:pt x="208" y="0"/>
                    <a:pt x="130" y="0"/>
                  </a:cubicBezTo>
                  <a:cubicBezTo>
                    <a:pt x="52" y="0"/>
                    <a:pt x="0" y="56"/>
                    <a:pt x="0" y="147"/>
                  </a:cubicBezTo>
                  <a:cubicBezTo>
                    <a:pt x="0" y="227"/>
                    <a:pt x="38" y="300"/>
                    <a:pt x="130" y="300"/>
                  </a:cubicBezTo>
                  <a:cubicBezTo>
                    <a:pt x="201" y="300"/>
                    <a:pt x="229" y="250"/>
                    <a:pt x="229" y="250"/>
                  </a:cubicBezTo>
                  <a:cubicBezTo>
                    <a:pt x="229" y="250"/>
                    <a:pt x="248" y="351"/>
                    <a:pt x="143" y="351"/>
                  </a:cubicBezTo>
                  <a:cubicBezTo>
                    <a:pt x="84" y="352"/>
                    <a:pt x="41" y="326"/>
                    <a:pt x="41" y="32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xmlns="" id="{B9A8E50E-DFC5-5844-BD24-BBB466309B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02" y="3309"/>
              <a:ext cx="443" cy="580"/>
            </a:xfrm>
            <a:custGeom>
              <a:avLst/>
              <a:gdLst>
                <a:gd name="T0" fmla="*/ 105 w 325"/>
                <a:gd name="T1" fmla="*/ 149 h 425"/>
                <a:gd name="T2" fmla="*/ 165 w 325"/>
                <a:gd name="T3" fmla="*/ 77 h 425"/>
                <a:gd name="T4" fmla="*/ 226 w 325"/>
                <a:gd name="T5" fmla="*/ 149 h 425"/>
                <a:gd name="T6" fmla="*/ 165 w 325"/>
                <a:gd name="T7" fmla="*/ 222 h 425"/>
                <a:gd name="T8" fmla="*/ 105 w 325"/>
                <a:gd name="T9" fmla="*/ 149 h 425"/>
                <a:gd name="T10" fmla="*/ 41 w 325"/>
                <a:gd name="T11" fmla="*/ 326 h 425"/>
                <a:gd name="T12" fmla="*/ 37 w 325"/>
                <a:gd name="T13" fmla="*/ 407 h 425"/>
                <a:gd name="T14" fmla="*/ 159 w 325"/>
                <a:gd name="T15" fmla="*/ 425 h 425"/>
                <a:gd name="T16" fmla="*/ 325 w 325"/>
                <a:gd name="T17" fmla="*/ 276 h 425"/>
                <a:gd name="T18" fmla="*/ 325 w 325"/>
                <a:gd name="T19" fmla="*/ 7 h 425"/>
                <a:gd name="T20" fmla="*/ 233 w 325"/>
                <a:gd name="T21" fmla="*/ 7 h 425"/>
                <a:gd name="T22" fmla="*/ 233 w 325"/>
                <a:gd name="T23" fmla="*/ 61 h 425"/>
                <a:gd name="T24" fmla="*/ 130 w 325"/>
                <a:gd name="T25" fmla="*/ 0 h 425"/>
                <a:gd name="T26" fmla="*/ 0 w 325"/>
                <a:gd name="T27" fmla="*/ 147 h 425"/>
                <a:gd name="T28" fmla="*/ 130 w 325"/>
                <a:gd name="T29" fmla="*/ 300 h 425"/>
                <a:gd name="T30" fmla="*/ 229 w 325"/>
                <a:gd name="T31" fmla="*/ 250 h 425"/>
                <a:gd name="T32" fmla="*/ 142 w 325"/>
                <a:gd name="T33" fmla="*/ 351 h 425"/>
                <a:gd name="T34" fmla="*/ 41 w 325"/>
                <a:gd name="T35" fmla="*/ 326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5" h="425">
                  <a:moveTo>
                    <a:pt x="105" y="149"/>
                  </a:moveTo>
                  <a:cubicBezTo>
                    <a:pt x="105" y="109"/>
                    <a:pt x="125" y="77"/>
                    <a:pt x="165" y="77"/>
                  </a:cubicBezTo>
                  <a:cubicBezTo>
                    <a:pt x="201" y="77"/>
                    <a:pt x="226" y="110"/>
                    <a:pt x="226" y="149"/>
                  </a:cubicBezTo>
                  <a:cubicBezTo>
                    <a:pt x="226" y="190"/>
                    <a:pt x="198" y="222"/>
                    <a:pt x="165" y="222"/>
                  </a:cubicBezTo>
                  <a:cubicBezTo>
                    <a:pt x="124" y="222"/>
                    <a:pt x="105" y="190"/>
                    <a:pt x="105" y="149"/>
                  </a:cubicBezTo>
                  <a:moveTo>
                    <a:pt x="41" y="326"/>
                  </a:moveTo>
                  <a:cubicBezTo>
                    <a:pt x="37" y="407"/>
                    <a:pt x="37" y="407"/>
                    <a:pt x="37" y="407"/>
                  </a:cubicBezTo>
                  <a:cubicBezTo>
                    <a:pt x="37" y="407"/>
                    <a:pt x="84" y="425"/>
                    <a:pt x="159" y="425"/>
                  </a:cubicBezTo>
                  <a:cubicBezTo>
                    <a:pt x="304" y="425"/>
                    <a:pt x="325" y="342"/>
                    <a:pt x="325" y="276"/>
                  </a:cubicBezTo>
                  <a:cubicBezTo>
                    <a:pt x="325" y="7"/>
                    <a:pt x="325" y="7"/>
                    <a:pt x="325" y="7"/>
                  </a:cubicBezTo>
                  <a:cubicBezTo>
                    <a:pt x="233" y="7"/>
                    <a:pt x="233" y="7"/>
                    <a:pt x="233" y="7"/>
                  </a:cubicBezTo>
                  <a:cubicBezTo>
                    <a:pt x="233" y="61"/>
                    <a:pt x="233" y="61"/>
                    <a:pt x="233" y="61"/>
                  </a:cubicBezTo>
                  <a:cubicBezTo>
                    <a:pt x="233" y="61"/>
                    <a:pt x="208" y="0"/>
                    <a:pt x="130" y="0"/>
                  </a:cubicBezTo>
                  <a:cubicBezTo>
                    <a:pt x="52" y="0"/>
                    <a:pt x="0" y="56"/>
                    <a:pt x="0" y="147"/>
                  </a:cubicBezTo>
                  <a:cubicBezTo>
                    <a:pt x="0" y="227"/>
                    <a:pt x="37" y="300"/>
                    <a:pt x="130" y="300"/>
                  </a:cubicBezTo>
                  <a:cubicBezTo>
                    <a:pt x="201" y="300"/>
                    <a:pt x="229" y="250"/>
                    <a:pt x="229" y="250"/>
                  </a:cubicBezTo>
                  <a:cubicBezTo>
                    <a:pt x="229" y="250"/>
                    <a:pt x="248" y="351"/>
                    <a:pt x="142" y="351"/>
                  </a:cubicBezTo>
                  <a:cubicBezTo>
                    <a:pt x="83" y="352"/>
                    <a:pt x="41" y="326"/>
                    <a:pt x="41" y="32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xmlns="" id="{01020D7B-6C3B-A44E-B8CE-809994C38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0" y="3307"/>
              <a:ext cx="414" cy="411"/>
            </a:xfrm>
            <a:custGeom>
              <a:avLst/>
              <a:gdLst>
                <a:gd name="T0" fmla="*/ 101 w 304"/>
                <a:gd name="T1" fmla="*/ 301 h 301"/>
                <a:gd name="T2" fmla="*/ 0 w 304"/>
                <a:gd name="T3" fmla="*/ 301 h 301"/>
                <a:gd name="T4" fmla="*/ 0 w 304"/>
                <a:gd name="T5" fmla="*/ 7 h 301"/>
                <a:gd name="T6" fmla="*/ 93 w 304"/>
                <a:gd name="T7" fmla="*/ 7 h 301"/>
                <a:gd name="T8" fmla="*/ 93 w 304"/>
                <a:gd name="T9" fmla="*/ 62 h 301"/>
                <a:gd name="T10" fmla="*/ 199 w 304"/>
                <a:gd name="T11" fmla="*/ 0 h 301"/>
                <a:gd name="T12" fmla="*/ 304 w 304"/>
                <a:gd name="T13" fmla="*/ 126 h 301"/>
                <a:gd name="T14" fmla="*/ 199 w 304"/>
                <a:gd name="T15" fmla="*/ 126 h 301"/>
                <a:gd name="T16" fmla="*/ 155 w 304"/>
                <a:gd name="T17" fmla="*/ 86 h 301"/>
                <a:gd name="T18" fmla="*/ 102 w 304"/>
                <a:gd name="T19" fmla="*/ 170 h 301"/>
                <a:gd name="T20" fmla="*/ 101 w 304"/>
                <a:gd name="T21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301">
                  <a:moveTo>
                    <a:pt x="101" y="301"/>
                  </a:moveTo>
                  <a:cubicBezTo>
                    <a:pt x="0" y="301"/>
                    <a:pt x="0" y="301"/>
                    <a:pt x="0" y="30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62"/>
                    <a:pt x="93" y="62"/>
                    <a:pt x="93" y="62"/>
                  </a:cubicBezTo>
                  <a:cubicBezTo>
                    <a:pt x="93" y="62"/>
                    <a:pt x="116" y="0"/>
                    <a:pt x="199" y="0"/>
                  </a:cubicBezTo>
                  <a:cubicBezTo>
                    <a:pt x="284" y="0"/>
                    <a:pt x="304" y="65"/>
                    <a:pt x="304" y="126"/>
                  </a:cubicBezTo>
                  <a:cubicBezTo>
                    <a:pt x="199" y="126"/>
                    <a:pt x="199" y="126"/>
                    <a:pt x="199" y="126"/>
                  </a:cubicBezTo>
                  <a:cubicBezTo>
                    <a:pt x="199" y="126"/>
                    <a:pt x="200" y="86"/>
                    <a:pt x="155" y="86"/>
                  </a:cubicBezTo>
                  <a:cubicBezTo>
                    <a:pt x="112" y="86"/>
                    <a:pt x="102" y="143"/>
                    <a:pt x="102" y="170"/>
                  </a:cubicBezTo>
                  <a:cubicBezTo>
                    <a:pt x="101" y="197"/>
                    <a:pt x="101" y="301"/>
                    <a:pt x="101" y="30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  <p:sp>
          <p:nvSpPr>
            <p:cNvPr id="28" name="Freeform 12">
              <a:extLst>
                <a:ext uri="{FF2B5EF4-FFF2-40B4-BE49-F238E27FC236}">
                  <a16:creationId xmlns:a16="http://schemas.microsoft.com/office/drawing/2014/main" xmlns="" id="{ED12D0B2-F0CD-4343-B1E4-305DE024D7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76" y="3606"/>
              <a:ext cx="70" cy="81"/>
            </a:xfrm>
            <a:custGeom>
              <a:avLst/>
              <a:gdLst>
                <a:gd name="T0" fmla="*/ 0 w 51"/>
                <a:gd name="T1" fmla="*/ 59 h 59"/>
                <a:gd name="T2" fmla="*/ 13 w 51"/>
                <a:gd name="T3" fmla="*/ 59 h 59"/>
                <a:gd name="T4" fmla="*/ 13 w 51"/>
                <a:gd name="T5" fmla="*/ 36 h 59"/>
                <a:gd name="T6" fmla="*/ 26 w 51"/>
                <a:gd name="T7" fmla="*/ 36 h 59"/>
                <a:gd name="T8" fmla="*/ 36 w 51"/>
                <a:gd name="T9" fmla="*/ 45 h 59"/>
                <a:gd name="T10" fmla="*/ 38 w 51"/>
                <a:gd name="T11" fmla="*/ 59 h 59"/>
                <a:gd name="T12" fmla="*/ 51 w 51"/>
                <a:gd name="T13" fmla="*/ 59 h 59"/>
                <a:gd name="T14" fmla="*/ 49 w 51"/>
                <a:gd name="T15" fmla="*/ 45 h 59"/>
                <a:gd name="T16" fmla="*/ 40 w 51"/>
                <a:gd name="T17" fmla="*/ 31 h 59"/>
                <a:gd name="T18" fmla="*/ 40 w 51"/>
                <a:gd name="T19" fmla="*/ 31 h 59"/>
                <a:gd name="T20" fmla="*/ 49 w 51"/>
                <a:gd name="T21" fmla="*/ 16 h 59"/>
                <a:gd name="T22" fmla="*/ 32 w 51"/>
                <a:gd name="T23" fmla="*/ 0 h 59"/>
                <a:gd name="T24" fmla="*/ 0 w 51"/>
                <a:gd name="T25" fmla="*/ 0 h 59"/>
                <a:gd name="T26" fmla="*/ 0 w 51"/>
                <a:gd name="T27" fmla="*/ 59 h 59"/>
                <a:gd name="T28" fmla="*/ 13 w 51"/>
                <a:gd name="T29" fmla="*/ 9 h 59"/>
                <a:gd name="T30" fmla="*/ 27 w 51"/>
                <a:gd name="T31" fmla="*/ 9 h 59"/>
                <a:gd name="T32" fmla="*/ 36 w 51"/>
                <a:gd name="T33" fmla="*/ 17 h 59"/>
                <a:gd name="T34" fmla="*/ 27 w 51"/>
                <a:gd name="T35" fmla="*/ 26 h 59"/>
                <a:gd name="T36" fmla="*/ 13 w 51"/>
                <a:gd name="T37" fmla="*/ 26 h 59"/>
                <a:gd name="T38" fmla="*/ 13 w 51"/>
                <a:gd name="T39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" h="59">
                  <a:moveTo>
                    <a:pt x="0" y="59"/>
                  </a:moveTo>
                  <a:cubicBezTo>
                    <a:pt x="13" y="59"/>
                    <a:pt x="13" y="59"/>
                    <a:pt x="13" y="59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32" y="36"/>
                    <a:pt x="35" y="38"/>
                    <a:pt x="36" y="45"/>
                  </a:cubicBezTo>
                  <a:cubicBezTo>
                    <a:pt x="37" y="50"/>
                    <a:pt x="37" y="55"/>
                    <a:pt x="38" y="59"/>
                  </a:cubicBezTo>
                  <a:cubicBezTo>
                    <a:pt x="51" y="59"/>
                    <a:pt x="51" y="59"/>
                    <a:pt x="51" y="59"/>
                  </a:cubicBezTo>
                  <a:cubicBezTo>
                    <a:pt x="49" y="56"/>
                    <a:pt x="49" y="49"/>
                    <a:pt x="49" y="45"/>
                  </a:cubicBezTo>
                  <a:cubicBezTo>
                    <a:pt x="48" y="39"/>
                    <a:pt x="46" y="33"/>
                    <a:pt x="40" y="31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46" y="29"/>
                    <a:pt x="49" y="23"/>
                    <a:pt x="49" y="16"/>
                  </a:cubicBezTo>
                  <a:cubicBezTo>
                    <a:pt x="49" y="7"/>
                    <a:pt x="4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9"/>
                    <a:pt x="0" y="59"/>
                    <a:pt x="0" y="59"/>
                  </a:cubicBezTo>
                  <a:close/>
                  <a:moveTo>
                    <a:pt x="13" y="9"/>
                  </a:moveTo>
                  <a:cubicBezTo>
                    <a:pt x="27" y="9"/>
                    <a:pt x="27" y="9"/>
                    <a:pt x="27" y="9"/>
                  </a:cubicBezTo>
                  <a:cubicBezTo>
                    <a:pt x="33" y="9"/>
                    <a:pt x="36" y="12"/>
                    <a:pt x="36" y="17"/>
                  </a:cubicBezTo>
                  <a:cubicBezTo>
                    <a:pt x="36" y="24"/>
                    <a:pt x="33" y="26"/>
                    <a:pt x="27" y="26"/>
                  </a:cubicBezTo>
                  <a:cubicBezTo>
                    <a:pt x="13" y="26"/>
                    <a:pt x="13" y="26"/>
                    <a:pt x="13" y="26"/>
                  </a:cubicBezTo>
                  <a:lnTo>
                    <a:pt x="13" y="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/>
            </a:p>
          </p:txBody>
        </p:sp>
      </p:grpSp>
      <p:sp>
        <p:nvSpPr>
          <p:cNvPr id="30" name="Freeform 29">
            <a:extLst>
              <a:ext uri="{FF2B5EF4-FFF2-40B4-BE49-F238E27FC236}">
                <a16:creationId xmlns:a16="http://schemas.microsoft.com/office/drawing/2014/main" xmlns="" id="{0C5DB847-0907-3E49-A97E-B1B406E48B23}"/>
              </a:ext>
            </a:extLst>
          </p:cNvPr>
          <p:cNvSpPr/>
          <p:nvPr userDrawn="1"/>
        </p:nvSpPr>
        <p:spPr>
          <a:xfrm flipH="1">
            <a:off x="4060607" y="2599144"/>
            <a:ext cx="828900" cy="2546999"/>
          </a:xfrm>
          <a:custGeom>
            <a:avLst/>
            <a:gdLst>
              <a:gd name="connsiteX0" fmla="*/ 549274 w 1094684"/>
              <a:gd name="connsiteY0" fmla="*/ 0 h 3395998"/>
              <a:gd name="connsiteX1" fmla="*/ 1094684 w 1094684"/>
              <a:gd name="connsiteY1" fmla="*/ 3395998 h 3395998"/>
              <a:gd name="connsiteX2" fmla="*/ 0 w 1094684"/>
              <a:gd name="connsiteY2" fmla="*/ 3395998 h 339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4684" h="3395998">
                <a:moveTo>
                  <a:pt x="549274" y="0"/>
                </a:moveTo>
                <a:lnTo>
                  <a:pt x="1094684" y="3395998"/>
                </a:lnTo>
                <a:lnTo>
                  <a:pt x="0" y="3395998"/>
                </a:lnTo>
                <a:close/>
              </a:path>
            </a:pathLst>
          </a:cu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BD675143-1C82-CC49-AEA0-C028E2EF97D9}"/>
              </a:ext>
            </a:extLst>
          </p:cNvPr>
          <p:cNvCxnSpPr>
            <a:cxnSpLocks/>
          </p:cNvCxnSpPr>
          <p:nvPr userDrawn="1"/>
        </p:nvCxnSpPr>
        <p:spPr>
          <a:xfrm flipH="1">
            <a:off x="492702" y="0"/>
            <a:ext cx="0" cy="1719572"/>
          </a:xfrm>
          <a:prstGeom prst="line">
            <a:avLst/>
          </a:prstGeom>
          <a:ln w="34925"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ubtitle 2">
            <a:extLst>
              <a:ext uri="{FF2B5EF4-FFF2-40B4-BE49-F238E27FC236}">
                <a16:creationId xmlns:a16="http://schemas.microsoft.com/office/drawing/2014/main" xmlns="" id="{86B97A0F-D17C-3E47-A47C-7821E27201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6056" y="301983"/>
            <a:ext cx="3855944" cy="505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err="1"/>
              <a:t>Título</a:t>
            </a:r>
            <a:endParaRPr lang="en-US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xmlns="" id="{0051DBBA-0E6E-9945-B268-1A48A86574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10804" y="1301004"/>
            <a:ext cx="3086100" cy="40635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35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err="1"/>
              <a:t>Subtítulo</a:t>
            </a:r>
            <a:endParaRPr lang="en-GB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xmlns="" id="{0B374476-FC15-964F-9146-71603A8C7A1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33862" y="-7144"/>
            <a:ext cx="4910138" cy="5150644"/>
          </a:xfrm>
          <a:custGeom>
            <a:avLst/>
            <a:gdLst>
              <a:gd name="connsiteX0" fmla="*/ 0 w 6546850"/>
              <a:gd name="connsiteY0" fmla="*/ 0 h 6867525"/>
              <a:gd name="connsiteX1" fmla="*/ 6546850 w 6546850"/>
              <a:gd name="connsiteY1" fmla="*/ 0 h 6867525"/>
              <a:gd name="connsiteX2" fmla="*/ 6546850 w 6546850"/>
              <a:gd name="connsiteY2" fmla="*/ 6867525 h 6867525"/>
              <a:gd name="connsiteX3" fmla="*/ 873618 w 6546850"/>
              <a:gd name="connsiteY3" fmla="*/ 6867525 h 6867525"/>
              <a:gd name="connsiteX4" fmla="*/ 321462 w 6546850"/>
              <a:gd name="connsiteY4" fmla="*/ 3486185 h 6867525"/>
              <a:gd name="connsiteX5" fmla="*/ 881341 w 6546850"/>
              <a:gd name="connsiteY5" fmla="*/ 97 h 6867525"/>
              <a:gd name="connsiteX6" fmla="*/ 0 w 6546850"/>
              <a:gd name="connsiteY6" fmla="*/ 1370 h 686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46850" h="6867525">
                <a:moveTo>
                  <a:pt x="0" y="0"/>
                </a:moveTo>
                <a:lnTo>
                  <a:pt x="6546850" y="0"/>
                </a:lnTo>
                <a:lnTo>
                  <a:pt x="6546850" y="6867525"/>
                </a:lnTo>
                <a:lnTo>
                  <a:pt x="873618" y="6867525"/>
                </a:lnTo>
                <a:lnTo>
                  <a:pt x="321462" y="3486185"/>
                </a:lnTo>
                <a:lnTo>
                  <a:pt x="881341" y="97"/>
                </a:lnTo>
                <a:lnTo>
                  <a:pt x="0" y="137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algn="r">
              <a:defRPr/>
            </a:lvl1pPr>
          </a:lstStyle>
          <a:p>
            <a:r>
              <a:rPr lang="en-US" err="1"/>
              <a:t>Foto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868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31">
          <p15:clr>
            <a:srgbClr val="FBAE40"/>
          </p15:clr>
        </p15:guide>
        <p15:guide id="2" orient="horz" pos="3838">
          <p15:clr>
            <a:srgbClr val="FBAE40"/>
          </p15:clr>
        </p15:guide>
        <p15:guide id="3" pos="7242">
          <p15:clr>
            <a:srgbClr val="FBAE40"/>
          </p15:clr>
        </p15:guide>
        <p15:guide id="4" pos="7083">
          <p15:clr>
            <a:srgbClr val="FBAE40"/>
          </p15:clr>
        </p15:guide>
        <p15:guide id="5" pos="66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C84FA1F2-BFC0-DA47-B92D-B01642444177}"/>
              </a:ext>
            </a:extLst>
          </p:cNvPr>
          <p:cNvSpPr/>
          <p:nvPr userDrawn="1"/>
        </p:nvSpPr>
        <p:spPr>
          <a:xfrm>
            <a:off x="4249132" y="-7071"/>
            <a:ext cx="4894868" cy="5150570"/>
          </a:xfrm>
          <a:custGeom>
            <a:avLst/>
            <a:gdLst>
              <a:gd name="connsiteX0" fmla="*/ 0 w 5423555"/>
              <a:gd name="connsiteY0" fmla="*/ 0 h 6858000"/>
              <a:gd name="connsiteX1" fmla="*/ 5423555 w 5423555"/>
              <a:gd name="connsiteY1" fmla="*/ 0 h 6858000"/>
              <a:gd name="connsiteX2" fmla="*/ 5423555 w 5423555"/>
              <a:gd name="connsiteY2" fmla="*/ 6858000 h 6858000"/>
              <a:gd name="connsiteX3" fmla="*/ 0 w 5423555"/>
              <a:gd name="connsiteY3" fmla="*/ 6858000 h 6858000"/>
              <a:gd name="connsiteX4" fmla="*/ 0 w 5423555"/>
              <a:gd name="connsiteY4" fmla="*/ 0 h 6858000"/>
              <a:gd name="connsiteX0" fmla="*/ 0 w 6526491"/>
              <a:gd name="connsiteY0" fmla="*/ 0 h 6867427"/>
              <a:gd name="connsiteX1" fmla="*/ 6526491 w 6526491"/>
              <a:gd name="connsiteY1" fmla="*/ 9427 h 6867427"/>
              <a:gd name="connsiteX2" fmla="*/ 6526491 w 6526491"/>
              <a:gd name="connsiteY2" fmla="*/ 6867427 h 6867427"/>
              <a:gd name="connsiteX3" fmla="*/ 1102936 w 6526491"/>
              <a:gd name="connsiteY3" fmla="*/ 6867427 h 6867427"/>
              <a:gd name="connsiteX4" fmla="*/ 0 w 6526491"/>
              <a:gd name="connsiteY4" fmla="*/ 0 h 686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6491" h="6867427">
                <a:moveTo>
                  <a:pt x="0" y="0"/>
                </a:moveTo>
                <a:lnTo>
                  <a:pt x="6526491" y="9427"/>
                </a:lnTo>
                <a:lnTo>
                  <a:pt x="6526491" y="6867427"/>
                </a:lnTo>
                <a:lnTo>
                  <a:pt x="1102936" y="6867427"/>
                </a:lnTo>
                <a:lnTo>
                  <a:pt x="0" y="0"/>
                </a:lnTo>
                <a:close/>
              </a:path>
            </a:pathLst>
          </a:custGeom>
          <a:solidFill>
            <a:srgbClr val="253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A2740E6-71AD-6342-BBFC-A750CFED68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60811" y="344511"/>
            <a:ext cx="4241539" cy="505666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err="1"/>
              <a:t>Título</a:t>
            </a:r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86BBEFEE-4E1E-4D44-81BF-99710EF8F9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269148" y="1301004"/>
            <a:ext cx="3394710" cy="40635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35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err="1"/>
              <a:t>Subtítulo</a:t>
            </a:r>
            <a:endParaRPr lang="en-GB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xmlns="" id="{1DA1FCE3-57BB-9749-AB2F-0E968ACDF5B5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0" y="1"/>
            <a:ext cx="4666708" cy="5139963"/>
          </a:xfrm>
          <a:custGeom>
            <a:avLst/>
            <a:gdLst>
              <a:gd name="connsiteX0" fmla="*/ 0 w 6222277"/>
              <a:gd name="connsiteY0" fmla="*/ 0 h 6853284"/>
              <a:gd name="connsiteX1" fmla="*/ 5667023 w 6222277"/>
              <a:gd name="connsiteY1" fmla="*/ 0 h 6853284"/>
              <a:gd name="connsiteX2" fmla="*/ 6222277 w 6222277"/>
              <a:gd name="connsiteY2" fmla="*/ 3457288 h 6853284"/>
              <a:gd name="connsiteX3" fmla="*/ 5673003 w 6222277"/>
              <a:gd name="connsiteY3" fmla="*/ 6853284 h 6853284"/>
              <a:gd name="connsiteX4" fmla="*/ 0 w 6222277"/>
              <a:gd name="connsiteY4" fmla="*/ 6853284 h 685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2277" h="6853284">
                <a:moveTo>
                  <a:pt x="0" y="0"/>
                </a:moveTo>
                <a:lnTo>
                  <a:pt x="5667023" y="0"/>
                </a:lnTo>
                <a:lnTo>
                  <a:pt x="6222277" y="3457288"/>
                </a:lnTo>
                <a:lnTo>
                  <a:pt x="5673003" y="6853284"/>
                </a:lnTo>
                <a:lnTo>
                  <a:pt x="0" y="685328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err="1"/>
              <a:t>Foto</a:t>
            </a:r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xmlns="" id="{EBA4D91E-BABB-4E4F-BF57-C56F58CA805B}"/>
              </a:ext>
            </a:extLst>
          </p:cNvPr>
          <p:cNvSpPr/>
          <p:nvPr userDrawn="1"/>
        </p:nvSpPr>
        <p:spPr>
          <a:xfrm>
            <a:off x="4254752" y="2592965"/>
            <a:ext cx="821013" cy="2546999"/>
          </a:xfrm>
          <a:custGeom>
            <a:avLst/>
            <a:gdLst>
              <a:gd name="connsiteX0" fmla="*/ 549274 w 1094684"/>
              <a:gd name="connsiteY0" fmla="*/ 0 h 3395998"/>
              <a:gd name="connsiteX1" fmla="*/ 1094684 w 1094684"/>
              <a:gd name="connsiteY1" fmla="*/ 3395998 h 3395998"/>
              <a:gd name="connsiteX2" fmla="*/ 0 w 1094684"/>
              <a:gd name="connsiteY2" fmla="*/ 3395998 h 339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4684" h="3395998">
                <a:moveTo>
                  <a:pt x="549274" y="0"/>
                </a:moveTo>
                <a:lnTo>
                  <a:pt x="1094684" y="3395998"/>
                </a:lnTo>
                <a:lnTo>
                  <a:pt x="0" y="3395998"/>
                </a:lnTo>
                <a:close/>
              </a:path>
            </a:pathLst>
          </a:cu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5B881B66-8677-7243-A7F7-835680DC3721}"/>
              </a:ext>
            </a:extLst>
          </p:cNvPr>
          <p:cNvCxnSpPr/>
          <p:nvPr userDrawn="1"/>
        </p:nvCxnSpPr>
        <p:spPr>
          <a:xfrm>
            <a:off x="8838749" y="0"/>
            <a:ext cx="0" cy="1719572"/>
          </a:xfrm>
          <a:prstGeom prst="line">
            <a:avLst/>
          </a:prstGeom>
          <a:ln w="34925"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5438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31">
          <p15:clr>
            <a:srgbClr val="FBAE40"/>
          </p15:clr>
        </p15:guide>
        <p15:guide id="2" orient="horz" pos="3838">
          <p15:clr>
            <a:srgbClr val="FBAE40"/>
          </p15:clr>
        </p15:guide>
        <p15:guide id="3" pos="7242">
          <p15:clr>
            <a:srgbClr val="FBAE40"/>
          </p15:clr>
        </p15:guide>
        <p15:guide id="4" pos="7083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C84FA1F2-BFC0-DA47-B92D-B01642444177}"/>
              </a:ext>
            </a:extLst>
          </p:cNvPr>
          <p:cNvSpPr/>
          <p:nvPr userDrawn="1"/>
        </p:nvSpPr>
        <p:spPr>
          <a:xfrm flipH="1">
            <a:off x="1" y="-7071"/>
            <a:ext cx="4894868" cy="5150570"/>
          </a:xfrm>
          <a:custGeom>
            <a:avLst/>
            <a:gdLst>
              <a:gd name="connsiteX0" fmla="*/ 0 w 5423555"/>
              <a:gd name="connsiteY0" fmla="*/ 0 h 6858000"/>
              <a:gd name="connsiteX1" fmla="*/ 5423555 w 5423555"/>
              <a:gd name="connsiteY1" fmla="*/ 0 h 6858000"/>
              <a:gd name="connsiteX2" fmla="*/ 5423555 w 5423555"/>
              <a:gd name="connsiteY2" fmla="*/ 6858000 h 6858000"/>
              <a:gd name="connsiteX3" fmla="*/ 0 w 5423555"/>
              <a:gd name="connsiteY3" fmla="*/ 6858000 h 6858000"/>
              <a:gd name="connsiteX4" fmla="*/ 0 w 5423555"/>
              <a:gd name="connsiteY4" fmla="*/ 0 h 6858000"/>
              <a:gd name="connsiteX0" fmla="*/ 0 w 6526491"/>
              <a:gd name="connsiteY0" fmla="*/ 0 h 6867427"/>
              <a:gd name="connsiteX1" fmla="*/ 6526491 w 6526491"/>
              <a:gd name="connsiteY1" fmla="*/ 9427 h 6867427"/>
              <a:gd name="connsiteX2" fmla="*/ 6526491 w 6526491"/>
              <a:gd name="connsiteY2" fmla="*/ 6867427 h 6867427"/>
              <a:gd name="connsiteX3" fmla="*/ 1102936 w 6526491"/>
              <a:gd name="connsiteY3" fmla="*/ 6867427 h 6867427"/>
              <a:gd name="connsiteX4" fmla="*/ 0 w 6526491"/>
              <a:gd name="connsiteY4" fmla="*/ 0 h 686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26491" h="6867427">
                <a:moveTo>
                  <a:pt x="0" y="0"/>
                </a:moveTo>
                <a:lnTo>
                  <a:pt x="6526491" y="9427"/>
                </a:lnTo>
                <a:lnTo>
                  <a:pt x="6526491" y="6867427"/>
                </a:lnTo>
                <a:lnTo>
                  <a:pt x="1102936" y="6867427"/>
                </a:lnTo>
                <a:lnTo>
                  <a:pt x="0" y="0"/>
                </a:lnTo>
                <a:close/>
              </a:path>
            </a:pathLst>
          </a:custGeom>
          <a:solidFill>
            <a:srgbClr val="253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xmlns="" id="{0C5DB847-0907-3E49-A97E-B1B406E48B23}"/>
              </a:ext>
            </a:extLst>
          </p:cNvPr>
          <p:cNvSpPr/>
          <p:nvPr userDrawn="1"/>
        </p:nvSpPr>
        <p:spPr>
          <a:xfrm flipH="1">
            <a:off x="4060607" y="2599144"/>
            <a:ext cx="828900" cy="2546999"/>
          </a:xfrm>
          <a:custGeom>
            <a:avLst/>
            <a:gdLst>
              <a:gd name="connsiteX0" fmla="*/ 549274 w 1094684"/>
              <a:gd name="connsiteY0" fmla="*/ 0 h 3395998"/>
              <a:gd name="connsiteX1" fmla="*/ 1094684 w 1094684"/>
              <a:gd name="connsiteY1" fmla="*/ 3395998 h 3395998"/>
              <a:gd name="connsiteX2" fmla="*/ 0 w 1094684"/>
              <a:gd name="connsiteY2" fmla="*/ 3395998 h 339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4684" h="3395998">
                <a:moveTo>
                  <a:pt x="549274" y="0"/>
                </a:moveTo>
                <a:lnTo>
                  <a:pt x="1094684" y="3395998"/>
                </a:lnTo>
                <a:lnTo>
                  <a:pt x="0" y="3395998"/>
                </a:lnTo>
                <a:close/>
              </a:path>
            </a:pathLst>
          </a:cu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BD675143-1C82-CC49-AEA0-C028E2EF97D9}"/>
              </a:ext>
            </a:extLst>
          </p:cNvPr>
          <p:cNvCxnSpPr>
            <a:cxnSpLocks/>
          </p:cNvCxnSpPr>
          <p:nvPr userDrawn="1"/>
        </p:nvCxnSpPr>
        <p:spPr>
          <a:xfrm flipH="1">
            <a:off x="492702" y="0"/>
            <a:ext cx="0" cy="1719572"/>
          </a:xfrm>
          <a:prstGeom prst="line">
            <a:avLst/>
          </a:prstGeom>
          <a:ln w="34925"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ubtitle 2">
            <a:extLst>
              <a:ext uri="{FF2B5EF4-FFF2-40B4-BE49-F238E27FC236}">
                <a16:creationId xmlns:a16="http://schemas.microsoft.com/office/drawing/2014/main" xmlns="" id="{86B97A0F-D17C-3E47-A47C-7821E27201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6056" y="301983"/>
            <a:ext cx="3855944" cy="50566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err="1"/>
              <a:t>Título</a:t>
            </a:r>
            <a:endParaRPr lang="en-US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xmlns="" id="{0051DBBA-0E6E-9945-B268-1A48A86574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10804" y="1301004"/>
            <a:ext cx="3086100" cy="40635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35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err="1"/>
              <a:t>Subtítulo</a:t>
            </a:r>
            <a:endParaRPr lang="en-GB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xmlns="" id="{6732272D-4C8B-7843-BE48-02E3983F9E5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33862" y="-7144"/>
            <a:ext cx="4910138" cy="5150644"/>
          </a:xfrm>
          <a:custGeom>
            <a:avLst/>
            <a:gdLst>
              <a:gd name="connsiteX0" fmla="*/ 0 w 6546850"/>
              <a:gd name="connsiteY0" fmla="*/ 0 h 6867525"/>
              <a:gd name="connsiteX1" fmla="*/ 6546850 w 6546850"/>
              <a:gd name="connsiteY1" fmla="*/ 0 h 6867525"/>
              <a:gd name="connsiteX2" fmla="*/ 6546850 w 6546850"/>
              <a:gd name="connsiteY2" fmla="*/ 6867525 h 6867525"/>
              <a:gd name="connsiteX3" fmla="*/ 873618 w 6546850"/>
              <a:gd name="connsiteY3" fmla="*/ 6867525 h 6867525"/>
              <a:gd name="connsiteX4" fmla="*/ 321462 w 6546850"/>
              <a:gd name="connsiteY4" fmla="*/ 3486185 h 6867525"/>
              <a:gd name="connsiteX5" fmla="*/ 881341 w 6546850"/>
              <a:gd name="connsiteY5" fmla="*/ 97 h 6867525"/>
              <a:gd name="connsiteX6" fmla="*/ 0 w 6546850"/>
              <a:gd name="connsiteY6" fmla="*/ 1370 h 686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46850" h="6867525">
                <a:moveTo>
                  <a:pt x="0" y="0"/>
                </a:moveTo>
                <a:lnTo>
                  <a:pt x="6546850" y="0"/>
                </a:lnTo>
                <a:lnTo>
                  <a:pt x="6546850" y="6867525"/>
                </a:lnTo>
                <a:lnTo>
                  <a:pt x="873618" y="6867525"/>
                </a:lnTo>
                <a:lnTo>
                  <a:pt x="321462" y="3486185"/>
                </a:lnTo>
                <a:lnTo>
                  <a:pt x="881341" y="97"/>
                </a:lnTo>
                <a:lnTo>
                  <a:pt x="0" y="137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algn="r">
              <a:defRPr/>
            </a:lvl1pPr>
          </a:lstStyle>
          <a:p>
            <a:r>
              <a:rPr lang="en-US" err="1"/>
              <a:t>Foto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98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31">
          <p15:clr>
            <a:srgbClr val="FBAE40"/>
          </p15:clr>
        </p15:guide>
        <p15:guide id="2" orient="horz" pos="3838">
          <p15:clr>
            <a:srgbClr val="FBAE40"/>
          </p15:clr>
        </p15:guide>
        <p15:guide id="3" pos="7242">
          <p15:clr>
            <a:srgbClr val="FBAE40"/>
          </p15:clr>
        </p15:guide>
        <p15:guide id="4" pos="7083">
          <p15:clr>
            <a:srgbClr val="FBAE40"/>
          </p15:clr>
        </p15:guide>
        <p15:guide id="5" pos="66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thracite Content P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56577D-2974-1C4F-8956-AF7C584CA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4110" y="870347"/>
            <a:ext cx="2593181" cy="34852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6230F184-8991-D944-AF9F-2C0E1C511FF0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494110" y="176234"/>
            <a:ext cx="7840523" cy="35510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err="1"/>
              <a:t>Título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8958501" y="485986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2137" y="0"/>
            <a:ext cx="205602" cy="63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030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593">
          <p15:clr>
            <a:srgbClr val="FBAE40"/>
          </p15:clr>
        </p15:guide>
        <p15:guide id="2" pos="2729">
          <p15:clr>
            <a:srgbClr val="FBAE40"/>
          </p15:clr>
        </p15:guide>
        <p15:guide id="3" pos="415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731">
          <p15:clr>
            <a:srgbClr val="FBAE40"/>
          </p15:clr>
        </p15:guide>
        <p15:guide id="6" pos="4906">
          <p15:clr>
            <a:srgbClr val="FBAE40"/>
          </p15:clr>
        </p15:guide>
        <p15:guide id="7" pos="504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25515" y="432199"/>
            <a:ext cx="7316787" cy="48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modify title layout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1028701"/>
            <a:ext cx="7327900" cy="32277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modify first level bullets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551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6" r:id="rId2"/>
    <p:sldLayoutId id="2147484174" r:id="rId3"/>
    <p:sldLayoutId id="2147484175" r:id="rId4"/>
    <p:sldLayoutId id="2147484178" r:id="rId5"/>
    <p:sldLayoutId id="2147484184" r:id="rId6"/>
    <p:sldLayoutId id="2147484181" r:id="rId7"/>
    <p:sldLayoutId id="2147484183" r:id="rId8"/>
    <p:sldLayoutId id="2147484187" r:id="rId9"/>
    <p:sldLayoutId id="2147484188" r:id="rId10"/>
  </p:sldLayoutIdLst>
  <p:transition spd="slow"/>
  <p:txStyles>
    <p:titleStyle>
      <a:lvl1pPr algn="l" defTabSz="739775" rtl="0" eaLnBrk="1" fontAlgn="base" hangingPunct="1">
        <a:spcBef>
          <a:spcPct val="0"/>
        </a:spcBef>
        <a:spcAft>
          <a:spcPct val="0"/>
        </a:spcAft>
        <a:defRPr sz="2800" b="0">
          <a:solidFill>
            <a:schemeClr val="tx2"/>
          </a:solidFill>
          <a:latin typeface="+mj-lt"/>
          <a:ea typeface="+mj-ea"/>
          <a:cs typeface="+mj-cs"/>
        </a:defRPr>
      </a:lvl1pPr>
      <a:lvl2pPr algn="l" defTabSz="73977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3C"/>
          </a:solidFill>
          <a:latin typeface="Arial" pitchFamily="34" charset="0"/>
        </a:defRPr>
      </a:lvl2pPr>
      <a:lvl3pPr algn="l" defTabSz="73977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3C"/>
          </a:solidFill>
          <a:latin typeface="Arial" pitchFamily="34" charset="0"/>
        </a:defRPr>
      </a:lvl3pPr>
      <a:lvl4pPr algn="l" defTabSz="73977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3C"/>
          </a:solidFill>
          <a:latin typeface="Arial" pitchFamily="34" charset="0"/>
        </a:defRPr>
      </a:lvl4pPr>
      <a:lvl5pPr algn="l" defTabSz="73977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3C"/>
          </a:solidFill>
          <a:latin typeface="Arial" pitchFamily="34" charset="0"/>
        </a:defRPr>
      </a:lvl5pPr>
      <a:lvl6pPr marL="457200" algn="l" defTabSz="73977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3C"/>
          </a:solidFill>
          <a:latin typeface="Arial" pitchFamily="34" charset="0"/>
        </a:defRPr>
      </a:lvl6pPr>
      <a:lvl7pPr marL="914400" algn="l" defTabSz="73977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3C"/>
          </a:solidFill>
          <a:latin typeface="Arial" pitchFamily="34" charset="0"/>
        </a:defRPr>
      </a:lvl7pPr>
      <a:lvl8pPr marL="1371600" algn="l" defTabSz="73977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3C"/>
          </a:solidFill>
          <a:latin typeface="Arial" pitchFamily="34" charset="0"/>
        </a:defRPr>
      </a:lvl8pPr>
      <a:lvl9pPr marL="1828800" algn="l" defTabSz="73977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33C"/>
          </a:solidFill>
          <a:latin typeface="Arial" pitchFamily="34" charset="0"/>
        </a:defRPr>
      </a:lvl9pPr>
    </p:titleStyle>
    <p:bodyStyle>
      <a:lvl1pPr marL="315913" indent="-315913" algn="l" defTabSz="739775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00000"/>
        <a:buFont typeface="Wingdings" pitchFamily="2" charset="2"/>
        <a:buChar char="n"/>
        <a:defRPr sz="1800">
          <a:solidFill>
            <a:schemeClr val="tx2"/>
          </a:solidFill>
          <a:latin typeface="+mn-lt"/>
          <a:ea typeface="+mn-ea"/>
          <a:cs typeface="+mn-cs"/>
        </a:defRPr>
      </a:lvl1pPr>
      <a:lvl2pPr marL="795338" indent="-246063" algn="l" defTabSz="739775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chemeClr val="tx2"/>
          </a:solidFill>
          <a:latin typeface="+mn-lt"/>
        </a:defRPr>
      </a:lvl2pPr>
      <a:lvl3pPr marL="1187450" indent="-165100" algn="l" defTabSz="739775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chemeClr val="tx2"/>
          </a:solidFill>
          <a:latin typeface="+mn-lt"/>
        </a:defRPr>
      </a:lvl3pPr>
      <a:lvl4pPr marL="1501775" indent="-157163" algn="l" defTabSz="739775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chemeClr val="tx2"/>
          </a:solidFill>
          <a:latin typeface="+mn-lt"/>
        </a:defRPr>
      </a:lvl4pPr>
      <a:lvl5pPr marL="1970088" indent="-157163" algn="l" defTabSz="739775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chemeClr val="tx2"/>
          </a:solidFill>
          <a:latin typeface="+mn-lt"/>
        </a:defRPr>
      </a:lvl5pPr>
      <a:lvl6pPr marL="2427288" indent="-157163" algn="l" defTabSz="739775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2000">
          <a:solidFill>
            <a:srgbClr val="00233C"/>
          </a:solidFill>
          <a:latin typeface="+mn-lt"/>
        </a:defRPr>
      </a:lvl6pPr>
      <a:lvl7pPr marL="2884488" indent="-157163" algn="l" defTabSz="739775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2000">
          <a:solidFill>
            <a:srgbClr val="00233C"/>
          </a:solidFill>
          <a:latin typeface="+mn-lt"/>
        </a:defRPr>
      </a:lvl7pPr>
      <a:lvl8pPr marL="3341688" indent="-157163" algn="l" defTabSz="739775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2000">
          <a:solidFill>
            <a:srgbClr val="00233C"/>
          </a:solidFill>
          <a:latin typeface="+mn-lt"/>
        </a:defRPr>
      </a:lvl8pPr>
      <a:lvl9pPr marL="3798888" indent="-157163" algn="l" defTabSz="739775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2000">
          <a:solidFill>
            <a:srgbClr val="00233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5">
          <p15:clr>
            <a:srgbClr val="F26B43"/>
          </p15:clr>
        </p15:guide>
        <p15:guide id="2" pos="551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0"/>
          </p:nvPr>
        </p:nvSpPr>
        <p:spPr>
          <a:xfrm>
            <a:off x="1804945" y="379073"/>
            <a:ext cx="6636027" cy="336102"/>
          </a:xfrm>
        </p:spPr>
        <p:txBody>
          <a:bodyPr/>
          <a:lstStyle/>
          <a:p>
            <a:r>
              <a:rPr lang="en-US" sz="2000" dirty="0" err="1"/>
              <a:t>Congreso</a:t>
            </a:r>
            <a:r>
              <a:rPr lang="en-US" sz="2000" dirty="0"/>
              <a:t> de </a:t>
            </a:r>
            <a:r>
              <a:rPr lang="en-US" sz="2000" dirty="0" err="1"/>
              <a:t>Mantenimiento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Energías</a:t>
            </a:r>
            <a:r>
              <a:rPr lang="en-US" sz="2000" dirty="0"/>
              <a:t> </a:t>
            </a:r>
            <a:r>
              <a:rPr lang="en-US" sz="2000" dirty="0" err="1"/>
              <a:t>Renovables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3"/>
          </p:nvPr>
        </p:nvSpPr>
        <p:spPr>
          <a:xfrm>
            <a:off x="5354872" y="877391"/>
            <a:ext cx="3086100" cy="81556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s-ES_tradnl" sz="1600" dirty="0"/>
              <a:t>16, 17 &amp; 18 de noviembre, 2021 </a:t>
            </a:r>
          </a:p>
          <a:p>
            <a:pPr>
              <a:spcBef>
                <a:spcPts val="300"/>
              </a:spcBef>
            </a:pPr>
            <a:r>
              <a:rPr lang="es-ES_tradnl" sz="1600" dirty="0" smtClean="0"/>
              <a:t>9 </a:t>
            </a:r>
            <a:r>
              <a:rPr lang="es-ES_tradnl" sz="1600" dirty="0"/>
              <a:t>- 15hrs (GMT-5</a:t>
            </a:r>
            <a:r>
              <a:rPr lang="es-ES_tradnl" sz="16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s-ES_tradnl" sz="1500" b="1" dirty="0" err="1">
                <a:solidFill>
                  <a:srgbClr val="FF0000"/>
                </a:solidFill>
              </a:rPr>
              <a:t>c</a:t>
            </a:r>
            <a:r>
              <a:rPr lang="es-ES_tradnl" sz="1500" b="1" dirty="0" err="1" smtClean="0">
                <a:solidFill>
                  <a:srgbClr val="FF0000"/>
                </a:solidFill>
              </a:rPr>
              <a:t>ongresorenovables.com</a:t>
            </a:r>
            <a:endParaRPr lang="en-US" sz="1500" b="1" dirty="0">
              <a:solidFill>
                <a:srgbClr val="FF0000"/>
              </a:solidFill>
            </a:endParaRP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84" b="115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35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err="1" smtClean="0"/>
              <a:t>Autor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92863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US" dirty="0" smtClean="0"/>
              <a:t>CONTENIDO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84" b="11584"/>
          <a:stretch>
            <a:fillRect/>
          </a:stretch>
        </p:blipFill>
        <p:spPr/>
      </p:pic>
      <p:sp>
        <p:nvSpPr>
          <p:cNvPr id="6" name="Text Placeholder 6"/>
          <p:cNvSpPr>
            <a:spLocks noGrp="1"/>
          </p:cNvSpPr>
          <p:nvPr>
            <p:ph type="body" idx="13"/>
          </p:nvPr>
        </p:nvSpPr>
        <p:spPr>
          <a:xfrm>
            <a:off x="743543" y="897056"/>
            <a:ext cx="3086100" cy="81556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s-ES_tradnl" sz="1600" dirty="0" smtClean="0"/>
              <a:t>FINAL</a:t>
            </a:r>
            <a:endParaRPr lang="es-ES_tradnl" sz="1600" dirty="0" smtClean="0"/>
          </a:p>
          <a:p>
            <a:pPr>
              <a:spcBef>
                <a:spcPts val="300"/>
              </a:spcBef>
            </a:pPr>
            <a:r>
              <a:rPr lang="es-ES_tradnl" sz="1500" b="1" dirty="0" err="1">
                <a:solidFill>
                  <a:srgbClr val="FF0000"/>
                </a:solidFill>
              </a:rPr>
              <a:t>c</a:t>
            </a:r>
            <a:r>
              <a:rPr lang="es-ES_tradnl" sz="1500" b="1" dirty="0" err="1" smtClean="0">
                <a:solidFill>
                  <a:srgbClr val="FF0000"/>
                </a:solidFill>
              </a:rPr>
              <a:t>ongresorenovables.com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8" name="Subtitle 5"/>
          <p:cNvSpPr>
            <a:spLocks noGrp="1"/>
          </p:cNvSpPr>
          <p:nvPr>
            <p:ph type="subTitle" idx="4294967295"/>
          </p:nvPr>
        </p:nvSpPr>
        <p:spPr>
          <a:xfrm>
            <a:off x="743543" y="275835"/>
            <a:ext cx="6636027" cy="33610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000" b="1" dirty="0" err="1"/>
              <a:t>Congreso</a:t>
            </a:r>
            <a:r>
              <a:rPr lang="en-US" sz="2000" b="1" dirty="0"/>
              <a:t> de </a:t>
            </a:r>
            <a:r>
              <a:rPr lang="en-US" sz="2000" b="1" dirty="0" err="1"/>
              <a:t>Mantenimiento</a:t>
            </a:r>
            <a:r>
              <a:rPr lang="en-US" sz="2000" b="1" dirty="0"/>
              <a:t> </a:t>
            </a:r>
            <a:r>
              <a:rPr lang="en-US" sz="2000" b="1" dirty="0" err="1"/>
              <a:t>en</a:t>
            </a:r>
            <a:r>
              <a:rPr lang="en-US" sz="2000" b="1" dirty="0"/>
              <a:t> </a:t>
            </a:r>
            <a:r>
              <a:rPr lang="en-US" sz="2000" b="1" dirty="0" err="1"/>
              <a:t>Energías</a:t>
            </a:r>
            <a:r>
              <a:rPr lang="en-US" sz="2000" b="1" dirty="0"/>
              <a:t> </a:t>
            </a:r>
            <a:r>
              <a:rPr lang="en-US" sz="2000" b="1" dirty="0" err="1"/>
              <a:t>Renovables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9249284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emplate_V6.1 16x9">
  <a:themeElements>
    <a:clrScheme name="Megger PPT">
      <a:dk1>
        <a:srgbClr val="000000"/>
      </a:dk1>
      <a:lt1>
        <a:srgbClr val="FFFFFF"/>
      </a:lt1>
      <a:dk2>
        <a:srgbClr val="231F20"/>
      </a:dk2>
      <a:lt2>
        <a:srgbClr val="FFFFFF"/>
      </a:lt2>
      <a:accent1>
        <a:srgbClr val="ED1B2E"/>
      </a:accent1>
      <a:accent2>
        <a:srgbClr val="CECECE"/>
      </a:accent2>
      <a:accent3>
        <a:srgbClr val="FFFFFF"/>
      </a:accent3>
      <a:accent4>
        <a:srgbClr val="00AB59"/>
      </a:accent4>
      <a:accent5>
        <a:srgbClr val="FFC423"/>
      </a:accent5>
      <a:accent6>
        <a:srgbClr val="A8651D"/>
      </a:accent6>
      <a:hlink>
        <a:srgbClr val="231F20"/>
      </a:hlink>
      <a:folHlink>
        <a:srgbClr val="231F20"/>
      </a:folHlink>
    </a:clrScheme>
    <a:fontScheme name="Megger PowerPoint template 3-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egger PowerPoint template 3-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gger PowerPoint template 3-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gger PowerPoint template 3-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gger PowerPoint template 3-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gger PowerPoint template 3-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gger PowerPoint template 3-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gger PowerPoint template 3-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gger PowerPoint template 3-0 8">
        <a:dk1>
          <a:srgbClr val="000000"/>
        </a:dk1>
        <a:lt1>
          <a:srgbClr val="FFFFFF"/>
        </a:lt1>
        <a:dk2>
          <a:srgbClr val="00233C"/>
        </a:dk2>
        <a:lt2>
          <a:srgbClr val="00233C"/>
        </a:lt2>
        <a:accent1>
          <a:srgbClr val="CECECE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3E3E3"/>
        </a:accent5>
        <a:accent6>
          <a:srgbClr val="E70000"/>
        </a:accent6>
        <a:hlink>
          <a:srgbClr val="EAEC5E"/>
        </a:hlink>
        <a:folHlink>
          <a:srgbClr val="A2FF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gger PowerPoint template 3-0 9">
        <a:dk1>
          <a:srgbClr val="000000"/>
        </a:dk1>
        <a:lt1>
          <a:srgbClr val="FFFFFF"/>
        </a:lt1>
        <a:dk2>
          <a:srgbClr val="00233C"/>
        </a:dk2>
        <a:lt2>
          <a:srgbClr val="00233C"/>
        </a:lt2>
        <a:accent1>
          <a:srgbClr val="CECECE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3E3E3"/>
        </a:accent5>
        <a:accent6>
          <a:srgbClr val="E70000"/>
        </a:accent6>
        <a:hlink>
          <a:srgbClr val="EAEC5E"/>
        </a:hlink>
        <a:folHlink>
          <a:srgbClr val="00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egger-Presentation-Template_16x9 (1).pptx" id="{436C29FF-8D8F-4C34-AD5F-298CDA342FE6}" vid="{D403DAC4-FAD2-41AD-926E-6F0FAE17A00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Megger-Presentation-Template_16x9_2019</Template>
  <TotalTime>95</TotalTime>
  <Words>32</Words>
  <Application>Microsoft Macintosh PowerPoint</Application>
  <PresentationFormat>On-screen Show (16:9)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Times New Roman</vt:lpstr>
      <vt:lpstr>Wingdings</vt:lpstr>
      <vt:lpstr>Arial</vt:lpstr>
      <vt:lpstr>Presentation Template_V6.1 16x9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TTRU3</dc:title>
  <dc:creator>Petroff, Kenneth</dc:creator>
  <cp:lastModifiedBy>Microsoft Office User</cp:lastModifiedBy>
  <cp:revision>15</cp:revision>
  <cp:lastPrinted>2021-10-07T02:17:49Z</cp:lastPrinted>
  <dcterms:created xsi:type="dcterms:W3CDTF">2018-09-05T00:38:23Z</dcterms:created>
  <dcterms:modified xsi:type="dcterms:W3CDTF">2021-10-07T03:30:09Z</dcterms:modified>
</cp:coreProperties>
</file>